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62" r:id="rId8"/>
    <p:sldId id="306" r:id="rId9"/>
    <p:sldId id="307" r:id="rId10"/>
    <p:sldId id="305" r:id="rId11"/>
    <p:sldId id="301" r:id="rId12"/>
    <p:sldId id="308" r:id="rId13"/>
    <p:sldId id="309" r:id="rId14"/>
    <p:sldId id="310" r:id="rId15"/>
    <p:sldId id="311" r:id="rId16"/>
    <p:sldId id="312" r:id="rId17"/>
    <p:sldId id="313" r:id="rId18"/>
    <p:sldId id="302" r:id="rId19"/>
    <p:sldId id="314" r:id="rId20"/>
    <p:sldId id="315" r:id="rId21"/>
    <p:sldId id="316" r:id="rId22"/>
    <p:sldId id="317" r:id="rId23"/>
    <p:sldId id="318" r:id="rId24"/>
    <p:sldId id="319" r:id="rId25"/>
    <p:sldId id="304" r:id="rId26"/>
    <p:sldId id="260" r:id="rId27"/>
    <p:sldId id="303" r:id="rId28"/>
    <p:sldId id="323" r:id="rId29"/>
    <p:sldId id="321" r:id="rId30"/>
    <p:sldId id="266" r:id="rId31"/>
    <p:sldId id="322" r:id="rId32"/>
    <p:sldId id="268" r:id="rId3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0BB561-E841-476E-A2D0-2BEBD019097C}" v="39" dt="2024-01-16T14:37:23.4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5934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hosein mohammadi" userId="4be00a87f5d1ad95" providerId="LiveId" clId="{BE0BB561-E841-476E-A2D0-2BEBD019097C}"/>
    <pc:docChg chg="undo custSel addSld delSld modSld sldOrd">
      <pc:chgData name="Amirhosein mohammadi" userId="4be00a87f5d1ad95" providerId="LiveId" clId="{BE0BB561-E841-476E-A2D0-2BEBD019097C}" dt="2024-01-16T14:38:37.045" v="438" actId="20577"/>
      <pc:docMkLst>
        <pc:docMk/>
      </pc:docMkLst>
      <pc:sldChg chg="addSp delSp modSp mod">
        <pc:chgData name="Amirhosein mohammadi" userId="4be00a87f5d1ad95" providerId="LiveId" clId="{BE0BB561-E841-476E-A2D0-2BEBD019097C}" dt="2024-01-16T14:38:37.045" v="438" actId="20577"/>
        <pc:sldMkLst>
          <pc:docMk/>
          <pc:sldMk cId="2259308896" sldId="256"/>
        </pc:sldMkLst>
        <pc:spChg chg="add del mod">
          <ac:chgData name="Amirhosein mohammadi" userId="4be00a87f5d1ad95" providerId="LiveId" clId="{BE0BB561-E841-476E-A2D0-2BEBD019097C}" dt="2024-01-16T14:37:22.384" v="353" actId="478"/>
          <ac:spMkLst>
            <pc:docMk/>
            <pc:sldMk cId="2259308896" sldId="256"/>
            <ac:spMk id="4" creationId="{B894F00C-AF35-ACA9-A5A6-483FABA6F893}"/>
          </ac:spMkLst>
        </pc:spChg>
        <pc:spChg chg="add">
          <ac:chgData name="Amirhosein mohammadi" userId="4be00a87f5d1ad95" providerId="LiveId" clId="{BE0BB561-E841-476E-A2D0-2BEBD019097C}" dt="2024-01-16T14:36:21.898" v="348"/>
          <ac:spMkLst>
            <pc:docMk/>
            <pc:sldMk cId="2259308896" sldId="256"/>
            <ac:spMk id="5" creationId="{A5C68DD2-1575-9A16-D783-9CF5BF4540D7}"/>
          </ac:spMkLst>
        </pc:spChg>
        <pc:spChg chg="add mod">
          <ac:chgData name="Amirhosein mohammadi" userId="4be00a87f5d1ad95" providerId="LiveId" clId="{BE0BB561-E841-476E-A2D0-2BEBD019097C}" dt="2024-01-16T14:38:37.045" v="438" actId="20577"/>
          <ac:spMkLst>
            <pc:docMk/>
            <pc:sldMk cId="2259308896" sldId="256"/>
            <ac:spMk id="6" creationId="{65F22127-403E-FE93-85F6-0381E987F425}"/>
          </ac:spMkLst>
        </pc:spChg>
        <pc:picChg chg="add">
          <ac:chgData name="Amirhosein mohammadi" userId="4be00a87f5d1ad95" providerId="LiveId" clId="{BE0BB561-E841-476E-A2D0-2BEBD019097C}" dt="2024-01-16T14:36:33.310" v="349"/>
          <ac:picMkLst>
            <pc:docMk/>
            <pc:sldMk cId="2259308896" sldId="256"/>
            <ac:picMk id="1028" creationId="{5B429F8A-F159-F6E3-E23A-84FB84335457}"/>
          </ac:picMkLst>
        </pc:picChg>
        <pc:picChg chg="add mod">
          <ac:chgData name="Amirhosein mohammadi" userId="4be00a87f5d1ad95" providerId="LiveId" clId="{BE0BB561-E841-476E-A2D0-2BEBD019097C}" dt="2024-01-16T14:36:57.001" v="352" actId="14100"/>
          <ac:picMkLst>
            <pc:docMk/>
            <pc:sldMk cId="2259308896" sldId="256"/>
            <ac:picMk id="1030" creationId="{20C28C3B-DDAF-8479-7F80-D51C9429BA9E}"/>
          </ac:picMkLst>
        </pc:picChg>
      </pc:sldChg>
      <pc:sldChg chg="addSp delSp modSp mod">
        <pc:chgData name="Amirhosein mohammadi" userId="4be00a87f5d1ad95" providerId="LiveId" clId="{BE0BB561-E841-476E-A2D0-2BEBD019097C}" dt="2024-01-16T12:55:40.131" v="1" actId="21"/>
        <pc:sldMkLst>
          <pc:docMk/>
          <pc:sldMk cId="4212917468" sldId="260"/>
        </pc:sldMkLst>
        <pc:spChg chg="add del mod">
          <ac:chgData name="Amirhosein mohammadi" userId="4be00a87f5d1ad95" providerId="LiveId" clId="{BE0BB561-E841-476E-A2D0-2BEBD019097C}" dt="2024-01-16T12:55:40.131" v="1" actId="21"/>
          <ac:spMkLst>
            <pc:docMk/>
            <pc:sldMk cId="4212917468" sldId="260"/>
            <ac:spMk id="4" creationId="{9E85066F-FBFC-2904-48EB-158536CCB1B4}"/>
          </ac:spMkLst>
        </pc:spChg>
        <pc:graphicFrameChg chg="add del">
          <ac:chgData name="Amirhosein mohammadi" userId="4be00a87f5d1ad95" providerId="LiveId" clId="{BE0BB561-E841-476E-A2D0-2BEBD019097C}" dt="2024-01-16T12:55:40.131" v="1" actId="21"/>
          <ac:graphicFrameMkLst>
            <pc:docMk/>
            <pc:sldMk cId="4212917468" sldId="260"/>
            <ac:graphicFrameMk id="6" creationId="{C49F409D-E34C-A301-78E3-B8B451189AB9}"/>
          </ac:graphicFrameMkLst>
        </pc:graphicFrameChg>
      </pc:sldChg>
      <pc:sldChg chg="del">
        <pc:chgData name="Amirhosein mohammadi" userId="4be00a87f5d1ad95" providerId="LiveId" clId="{BE0BB561-E841-476E-A2D0-2BEBD019097C}" dt="2024-01-16T13:06:09.462" v="2" actId="2696"/>
        <pc:sldMkLst>
          <pc:docMk/>
          <pc:sldMk cId="1527386939" sldId="261"/>
        </pc:sldMkLst>
      </pc:sldChg>
      <pc:sldChg chg="del">
        <pc:chgData name="Amirhosein mohammadi" userId="4be00a87f5d1ad95" providerId="LiveId" clId="{BE0BB561-E841-476E-A2D0-2BEBD019097C}" dt="2024-01-16T13:59:58.710" v="291" actId="2696"/>
        <pc:sldMkLst>
          <pc:docMk/>
          <pc:sldMk cId="2563119616" sldId="265"/>
        </pc:sldMkLst>
      </pc:sldChg>
      <pc:sldChg chg="addSp delSp modSp mod">
        <pc:chgData name="Amirhosein mohammadi" userId="4be00a87f5d1ad95" providerId="LiveId" clId="{BE0BB561-E841-476E-A2D0-2BEBD019097C}" dt="2024-01-16T14:02:29.112" v="340" actId="27636"/>
        <pc:sldMkLst>
          <pc:docMk/>
          <pc:sldMk cId="2721508595" sldId="266"/>
        </pc:sldMkLst>
        <pc:spChg chg="mod">
          <ac:chgData name="Amirhosein mohammadi" userId="4be00a87f5d1ad95" providerId="LiveId" clId="{BE0BB561-E841-476E-A2D0-2BEBD019097C}" dt="2024-01-16T14:00:46.044" v="315"/>
          <ac:spMkLst>
            <pc:docMk/>
            <pc:sldMk cId="2721508595" sldId="266"/>
            <ac:spMk id="2" creationId="{E5F191A4-7839-4F63-B17C-7C366C59488C}"/>
          </ac:spMkLst>
        </pc:spChg>
        <pc:spChg chg="mod">
          <ac:chgData name="Amirhosein mohammadi" userId="4be00a87f5d1ad95" providerId="LiveId" clId="{BE0BB561-E841-476E-A2D0-2BEBD019097C}" dt="2024-01-16T14:02:29.112" v="340" actId="27636"/>
          <ac:spMkLst>
            <pc:docMk/>
            <pc:sldMk cId="2721508595" sldId="266"/>
            <ac:spMk id="3" creationId="{8DC8BCA7-27B2-4252-9991-74F7AAB1BA37}"/>
          </ac:spMkLst>
        </pc:spChg>
        <pc:spChg chg="del">
          <ac:chgData name="Amirhosein mohammadi" userId="4be00a87f5d1ad95" providerId="LiveId" clId="{BE0BB561-E841-476E-A2D0-2BEBD019097C}" dt="2024-01-16T14:01:27.608" v="321" actId="478"/>
          <ac:spMkLst>
            <pc:docMk/>
            <pc:sldMk cId="2721508595" sldId="266"/>
            <ac:spMk id="4" creationId="{9B9ED227-95A7-4B08-91FE-5E0EF0D41D20}"/>
          </ac:spMkLst>
        </pc:spChg>
        <pc:spChg chg="del">
          <ac:chgData name="Amirhosein mohammadi" userId="4be00a87f5d1ad95" providerId="LiveId" clId="{BE0BB561-E841-476E-A2D0-2BEBD019097C}" dt="2024-01-16T14:01:30.682" v="322" actId="478"/>
          <ac:spMkLst>
            <pc:docMk/>
            <pc:sldMk cId="2721508595" sldId="266"/>
            <ac:spMk id="5" creationId="{9C2ECAAA-1E9C-4845-8EA9-E11A76F08150}"/>
          </ac:spMkLst>
        </pc:spChg>
        <pc:spChg chg="del">
          <ac:chgData name="Amirhosein mohammadi" userId="4be00a87f5d1ad95" providerId="LiveId" clId="{BE0BB561-E841-476E-A2D0-2BEBD019097C}" dt="2024-01-16T14:01:33.626" v="324" actId="478"/>
          <ac:spMkLst>
            <pc:docMk/>
            <pc:sldMk cId="2721508595" sldId="266"/>
            <ac:spMk id="7" creationId="{DCB30BBA-9B6A-456E-B97C-838A470246BE}"/>
          </ac:spMkLst>
        </pc:spChg>
        <pc:spChg chg="add del mod">
          <ac:chgData name="Amirhosein mohammadi" userId="4be00a87f5d1ad95" providerId="LiveId" clId="{BE0BB561-E841-476E-A2D0-2BEBD019097C}" dt="2024-01-16T14:01:38.608" v="326" actId="478"/>
          <ac:spMkLst>
            <pc:docMk/>
            <pc:sldMk cId="2721508595" sldId="266"/>
            <ac:spMk id="8" creationId="{8701FDD9-5ED7-0B26-B291-DA3CDC9CFA24}"/>
          </ac:spMkLst>
        </pc:spChg>
        <pc:spChg chg="del">
          <ac:chgData name="Amirhosein mohammadi" userId="4be00a87f5d1ad95" providerId="LiveId" clId="{BE0BB561-E841-476E-A2D0-2BEBD019097C}" dt="2024-01-16T14:01:42.448" v="327" actId="478"/>
          <ac:spMkLst>
            <pc:docMk/>
            <pc:sldMk cId="2721508595" sldId="266"/>
            <ac:spMk id="9" creationId="{0E8484A3-7910-4118-9E59-781C39A7F378}"/>
          </ac:spMkLst>
        </pc:spChg>
        <pc:spChg chg="del">
          <ac:chgData name="Amirhosein mohammadi" userId="4be00a87f5d1ad95" providerId="LiveId" clId="{BE0BB561-E841-476E-A2D0-2BEBD019097C}" dt="2024-01-16T14:01:46.919" v="329" actId="478"/>
          <ac:spMkLst>
            <pc:docMk/>
            <pc:sldMk cId="2721508595" sldId="266"/>
            <ac:spMk id="10" creationId="{C566FE0B-23CE-42CB-ADFD-5D0D46A237F4}"/>
          </ac:spMkLst>
        </pc:spChg>
        <pc:spChg chg="add del mod">
          <ac:chgData name="Amirhosein mohammadi" userId="4be00a87f5d1ad95" providerId="LiveId" clId="{BE0BB561-E841-476E-A2D0-2BEBD019097C}" dt="2024-01-16T14:01:32.868" v="323" actId="478"/>
          <ac:spMkLst>
            <pc:docMk/>
            <pc:sldMk cId="2721508595" sldId="266"/>
            <ac:spMk id="12" creationId="{4AE58F72-7C20-353E-AB02-76067362892A}"/>
          </ac:spMkLst>
        </pc:spChg>
        <pc:spChg chg="add del mod">
          <ac:chgData name="Amirhosein mohammadi" userId="4be00a87f5d1ad95" providerId="LiveId" clId="{BE0BB561-E841-476E-A2D0-2BEBD019097C}" dt="2024-01-16T14:01:35.987" v="325" actId="478"/>
          <ac:spMkLst>
            <pc:docMk/>
            <pc:sldMk cId="2721508595" sldId="266"/>
            <ac:spMk id="14" creationId="{7D833EDE-3BF9-5312-CCDB-7D195819BD11}"/>
          </ac:spMkLst>
        </pc:spChg>
        <pc:spChg chg="add del mod">
          <ac:chgData name="Amirhosein mohammadi" userId="4be00a87f5d1ad95" providerId="LiveId" clId="{BE0BB561-E841-476E-A2D0-2BEBD019097C}" dt="2024-01-16T14:01:44.853" v="328" actId="478"/>
          <ac:spMkLst>
            <pc:docMk/>
            <pc:sldMk cId="2721508595" sldId="266"/>
            <ac:spMk id="16" creationId="{7A43A6D6-0819-0387-4AF4-5EBED145B8DE}"/>
          </ac:spMkLst>
        </pc:spChg>
        <pc:spChg chg="add del mod">
          <ac:chgData name="Amirhosein mohammadi" userId="4be00a87f5d1ad95" providerId="LiveId" clId="{BE0BB561-E841-476E-A2D0-2BEBD019097C}" dt="2024-01-16T14:01:47.728" v="330" actId="478"/>
          <ac:spMkLst>
            <pc:docMk/>
            <pc:sldMk cId="2721508595" sldId="266"/>
            <ac:spMk id="18" creationId="{35F6B524-4E51-43DD-B824-7C088BB332D7}"/>
          </ac:spMkLst>
        </pc:spChg>
        <pc:picChg chg="add mod">
          <ac:chgData name="Amirhosein mohammadi" userId="4be00a87f5d1ad95" providerId="LiveId" clId="{BE0BB561-E841-476E-A2D0-2BEBD019097C}" dt="2024-01-16T14:02:19.407" v="333" actId="1076"/>
          <ac:picMkLst>
            <pc:docMk/>
            <pc:sldMk cId="2721508595" sldId="266"/>
            <ac:picMk id="7170" creationId="{CCCE279A-49D9-EF39-AFE7-B96E462600D1}"/>
          </ac:picMkLst>
        </pc:picChg>
      </pc:sldChg>
      <pc:sldChg chg="del">
        <pc:chgData name="Amirhosein mohammadi" userId="4be00a87f5d1ad95" providerId="LiveId" clId="{BE0BB561-E841-476E-A2D0-2BEBD019097C}" dt="2024-01-16T14:00:03.563" v="292" actId="2696"/>
        <pc:sldMkLst>
          <pc:docMk/>
          <pc:sldMk cId="445070695" sldId="267"/>
        </pc:sldMkLst>
      </pc:sldChg>
      <pc:sldChg chg="modSp mod">
        <pc:chgData name="Amirhosein mohammadi" userId="4be00a87f5d1ad95" providerId="LiveId" clId="{BE0BB561-E841-476E-A2D0-2BEBD019097C}" dt="2024-01-16T13:06:22.266" v="3" actId="20577"/>
        <pc:sldMkLst>
          <pc:docMk/>
          <pc:sldMk cId="3103683689" sldId="268"/>
        </pc:sldMkLst>
        <pc:spChg chg="mod">
          <ac:chgData name="Amirhosein mohammadi" userId="4be00a87f5d1ad95" providerId="LiveId" clId="{BE0BB561-E841-476E-A2D0-2BEBD019097C}" dt="2024-01-16T13:06:22.266" v="3" actId="20577"/>
          <ac:spMkLst>
            <pc:docMk/>
            <pc:sldMk cId="3103683689" sldId="268"/>
            <ac:spMk id="3" creationId="{BABC2CE0-8806-4B2A-A10A-32984D317434}"/>
          </ac:spMkLst>
        </pc:spChg>
      </pc:sldChg>
      <pc:sldChg chg="del">
        <pc:chgData name="Amirhosein mohammadi" userId="4be00a87f5d1ad95" providerId="LiveId" clId="{BE0BB561-E841-476E-A2D0-2BEBD019097C}" dt="2024-01-16T13:06:09.462" v="2" actId="2696"/>
        <pc:sldMkLst>
          <pc:docMk/>
          <pc:sldMk cId="962321713" sldId="297"/>
        </pc:sldMkLst>
      </pc:sldChg>
      <pc:sldChg chg="del">
        <pc:chgData name="Amirhosein mohammadi" userId="4be00a87f5d1ad95" providerId="LiveId" clId="{BE0BB561-E841-476E-A2D0-2BEBD019097C}" dt="2024-01-16T13:06:09.462" v="2" actId="2696"/>
        <pc:sldMkLst>
          <pc:docMk/>
          <pc:sldMk cId="134718700" sldId="299"/>
        </pc:sldMkLst>
      </pc:sldChg>
      <pc:sldChg chg="del">
        <pc:chgData name="Amirhosein mohammadi" userId="4be00a87f5d1ad95" providerId="LiveId" clId="{BE0BB561-E841-476E-A2D0-2BEBD019097C}" dt="2024-01-16T13:06:09.462" v="2" actId="2696"/>
        <pc:sldMkLst>
          <pc:docMk/>
          <pc:sldMk cId="804806354" sldId="300"/>
        </pc:sldMkLst>
      </pc:sldChg>
      <pc:sldChg chg="ord">
        <pc:chgData name="Amirhosein mohammadi" userId="4be00a87f5d1ad95" providerId="LiveId" clId="{BE0BB561-E841-476E-A2D0-2BEBD019097C}" dt="2024-01-16T13:15:45.211" v="23"/>
        <pc:sldMkLst>
          <pc:docMk/>
          <pc:sldMk cId="3389741748" sldId="301"/>
        </pc:sldMkLst>
      </pc:sldChg>
      <pc:sldChg chg="addSp delSp modSp mod ord">
        <pc:chgData name="Amirhosein mohammadi" userId="4be00a87f5d1ad95" providerId="LiveId" clId="{BE0BB561-E841-476E-A2D0-2BEBD019097C}" dt="2024-01-16T13:31:24.973" v="168" actId="14100"/>
        <pc:sldMkLst>
          <pc:docMk/>
          <pc:sldMk cId="2120047554" sldId="303"/>
        </pc:sldMkLst>
        <pc:spChg chg="mod">
          <ac:chgData name="Amirhosein mohammadi" userId="4be00a87f5d1ad95" providerId="LiveId" clId="{BE0BB561-E841-476E-A2D0-2BEBD019097C}" dt="2024-01-16T13:30:45.691" v="163"/>
          <ac:spMkLst>
            <pc:docMk/>
            <pc:sldMk cId="2120047554" sldId="303"/>
            <ac:spMk id="2" creationId="{9F3D6283-62A0-7566-B752-11B5CC97AC43}"/>
          </ac:spMkLst>
        </pc:spChg>
        <pc:spChg chg="mod">
          <ac:chgData name="Amirhosein mohammadi" userId="4be00a87f5d1ad95" providerId="LiveId" clId="{BE0BB561-E841-476E-A2D0-2BEBD019097C}" dt="2024-01-16T13:30:34.855" v="162" actId="27636"/>
          <ac:spMkLst>
            <pc:docMk/>
            <pc:sldMk cId="2120047554" sldId="303"/>
            <ac:spMk id="3" creationId="{743DE6D2-AB27-FCFC-EDA5-9963E380DBB2}"/>
          </ac:spMkLst>
        </pc:spChg>
        <pc:spChg chg="del">
          <ac:chgData name="Amirhosein mohammadi" userId="4be00a87f5d1ad95" providerId="LiveId" clId="{BE0BB561-E841-476E-A2D0-2BEBD019097C}" dt="2024-01-16T13:31:00.763" v="164"/>
          <ac:spMkLst>
            <pc:docMk/>
            <pc:sldMk cId="2120047554" sldId="303"/>
            <ac:spMk id="4" creationId="{E5E7D77C-073C-7CDD-1D22-AEFD6625D262}"/>
          </ac:spMkLst>
        </pc:spChg>
        <pc:spChg chg="del">
          <ac:chgData name="Amirhosein mohammadi" userId="4be00a87f5d1ad95" providerId="LiveId" clId="{BE0BB561-E841-476E-A2D0-2BEBD019097C}" dt="2024-01-16T13:31:09.875" v="166" actId="478"/>
          <ac:spMkLst>
            <pc:docMk/>
            <pc:sldMk cId="2120047554" sldId="303"/>
            <ac:spMk id="5" creationId="{86AE1248-2214-C179-A42A-EFC858723D20}"/>
          </ac:spMkLst>
        </pc:spChg>
        <pc:graphicFrameChg chg="add mod modGraphic">
          <ac:chgData name="Amirhosein mohammadi" userId="4be00a87f5d1ad95" providerId="LiveId" clId="{BE0BB561-E841-476E-A2D0-2BEBD019097C}" dt="2024-01-16T13:31:24.973" v="168" actId="14100"/>
          <ac:graphicFrameMkLst>
            <pc:docMk/>
            <pc:sldMk cId="2120047554" sldId="303"/>
            <ac:graphicFrameMk id="6" creationId="{B6937990-FA77-6294-E9AF-A5E4B84BA48F}"/>
          </ac:graphicFrameMkLst>
        </pc:graphicFrameChg>
      </pc:sldChg>
      <pc:sldChg chg="addSp delSp modSp mod modClrScheme chgLayout">
        <pc:chgData name="Amirhosein mohammadi" userId="4be00a87f5d1ad95" providerId="LiveId" clId="{BE0BB561-E841-476E-A2D0-2BEBD019097C}" dt="2024-01-16T13:39:46.276" v="196" actId="26606"/>
        <pc:sldMkLst>
          <pc:docMk/>
          <pc:sldMk cId="2766934370" sldId="304"/>
        </pc:sldMkLst>
        <pc:spChg chg="mod">
          <ac:chgData name="Amirhosein mohammadi" userId="4be00a87f5d1ad95" providerId="LiveId" clId="{BE0BB561-E841-476E-A2D0-2BEBD019097C}" dt="2024-01-16T13:39:46.276" v="196" actId="26606"/>
          <ac:spMkLst>
            <pc:docMk/>
            <pc:sldMk cId="2766934370" sldId="304"/>
            <ac:spMk id="2" creationId="{C5E2537C-7A8B-BF5D-007B-D51626D8B785}"/>
          </ac:spMkLst>
        </pc:spChg>
        <pc:spChg chg="mod">
          <ac:chgData name="Amirhosein mohammadi" userId="4be00a87f5d1ad95" providerId="LiveId" clId="{BE0BB561-E841-476E-A2D0-2BEBD019097C}" dt="2024-01-16T13:39:46.276" v="196" actId="26606"/>
          <ac:spMkLst>
            <pc:docMk/>
            <pc:sldMk cId="2766934370" sldId="304"/>
            <ac:spMk id="3" creationId="{D5EC93AF-1459-C0A0-51DD-CF5750AB37FC}"/>
          </ac:spMkLst>
        </pc:spChg>
        <pc:spChg chg="del">
          <ac:chgData name="Amirhosein mohammadi" userId="4be00a87f5d1ad95" providerId="LiveId" clId="{BE0BB561-E841-476E-A2D0-2BEBD019097C}" dt="2024-01-16T13:39:31.408" v="193" actId="478"/>
          <ac:spMkLst>
            <pc:docMk/>
            <pc:sldMk cId="2766934370" sldId="304"/>
            <ac:spMk id="4" creationId="{94F6253B-756D-D3D1-2571-E1E8D994DDBA}"/>
          </ac:spMkLst>
        </pc:spChg>
        <pc:spChg chg="del">
          <ac:chgData name="Amirhosein mohammadi" userId="4be00a87f5d1ad95" providerId="LiveId" clId="{BE0BB561-E841-476E-A2D0-2BEBD019097C}" dt="2024-01-16T13:39:46.276" v="196" actId="26606"/>
          <ac:spMkLst>
            <pc:docMk/>
            <pc:sldMk cId="2766934370" sldId="304"/>
            <ac:spMk id="5" creationId="{DB3FF1D4-94C8-8B8E-18A6-6B4AAAE1EE71}"/>
          </ac:spMkLst>
        </pc:spChg>
        <pc:picChg chg="add mod">
          <ac:chgData name="Amirhosein mohammadi" userId="4be00a87f5d1ad95" providerId="LiveId" clId="{BE0BB561-E841-476E-A2D0-2BEBD019097C}" dt="2024-01-16T13:39:46.276" v="196" actId="26606"/>
          <ac:picMkLst>
            <pc:docMk/>
            <pc:sldMk cId="2766934370" sldId="304"/>
            <ac:picMk id="1026" creationId="{E20144EA-5321-B1F2-F421-0C706725E5AA}"/>
          </ac:picMkLst>
        </pc:picChg>
      </pc:sldChg>
      <pc:sldChg chg="addSp delSp modSp add mod ord modMedia modClrScheme chgLayout">
        <pc:chgData name="Amirhosein mohammadi" userId="4be00a87f5d1ad95" providerId="LiveId" clId="{BE0BB561-E841-476E-A2D0-2BEBD019097C}" dt="2024-01-16T13:50:02.648" v="240"/>
        <pc:sldMkLst>
          <pc:docMk/>
          <pc:sldMk cId="3178537558" sldId="305"/>
        </pc:sldMkLst>
        <pc:spChg chg="mod">
          <ac:chgData name="Amirhosein mohammadi" userId="4be00a87f5d1ad95" providerId="LiveId" clId="{BE0BB561-E841-476E-A2D0-2BEBD019097C}" dt="2024-01-16T13:50:01.265" v="238" actId="26606"/>
          <ac:spMkLst>
            <pc:docMk/>
            <pc:sldMk cId="3178537558" sldId="305"/>
            <ac:spMk id="2" creationId="{9F3D6283-62A0-7566-B752-11B5CC97AC43}"/>
          </ac:spMkLst>
        </pc:spChg>
        <pc:spChg chg="mod">
          <ac:chgData name="Amirhosein mohammadi" userId="4be00a87f5d1ad95" providerId="LiveId" clId="{BE0BB561-E841-476E-A2D0-2BEBD019097C}" dt="2024-01-16T13:50:01.265" v="238" actId="26606"/>
          <ac:spMkLst>
            <pc:docMk/>
            <pc:sldMk cId="3178537558" sldId="305"/>
            <ac:spMk id="3" creationId="{743DE6D2-AB27-FCFC-EDA5-9963E380DBB2}"/>
          </ac:spMkLst>
        </pc:spChg>
        <pc:spChg chg="del">
          <ac:chgData name="Amirhosein mohammadi" userId="4be00a87f5d1ad95" providerId="LiveId" clId="{BE0BB561-E841-476E-A2D0-2BEBD019097C}" dt="2024-01-16T13:50:01.265" v="238" actId="26606"/>
          <ac:spMkLst>
            <pc:docMk/>
            <pc:sldMk cId="3178537558" sldId="305"/>
            <ac:spMk id="4" creationId="{E5E7D77C-073C-7CDD-1D22-AEFD6625D262}"/>
          </ac:spMkLst>
        </pc:spChg>
        <pc:spChg chg="del">
          <ac:chgData name="Amirhosein mohammadi" userId="4be00a87f5d1ad95" providerId="LiveId" clId="{BE0BB561-E841-476E-A2D0-2BEBD019097C}" dt="2024-01-16T13:50:01.265" v="238" actId="26606"/>
          <ac:spMkLst>
            <pc:docMk/>
            <pc:sldMk cId="3178537558" sldId="305"/>
            <ac:spMk id="5" creationId="{86AE1248-2214-C179-A42A-EFC858723D20}"/>
          </ac:spMkLst>
        </pc:spChg>
        <pc:picChg chg="add mod">
          <ac:chgData name="Amirhosein mohammadi" userId="4be00a87f5d1ad95" providerId="LiveId" clId="{BE0BB561-E841-476E-A2D0-2BEBD019097C}" dt="2024-01-16T13:50:02.648" v="240"/>
          <ac:picMkLst>
            <pc:docMk/>
            <pc:sldMk cId="3178537558" sldId="305"/>
            <ac:picMk id="7" creationId="{E8E13BC1-3E0D-D8D2-F026-8ADB4B571B46}"/>
          </ac:picMkLst>
        </pc:picChg>
      </pc:sldChg>
      <pc:sldChg chg="addSp delSp modSp new mod modClrScheme chgLayout">
        <pc:chgData name="Amirhosein mohammadi" userId="4be00a87f5d1ad95" providerId="LiveId" clId="{BE0BB561-E841-476E-A2D0-2BEBD019097C}" dt="2024-01-16T13:48:24.965" v="230" actId="26606"/>
        <pc:sldMkLst>
          <pc:docMk/>
          <pc:sldMk cId="1697902793" sldId="306"/>
        </pc:sldMkLst>
        <pc:spChg chg="mod">
          <ac:chgData name="Amirhosein mohammadi" userId="4be00a87f5d1ad95" providerId="LiveId" clId="{BE0BB561-E841-476E-A2D0-2BEBD019097C}" dt="2024-01-16T13:48:24.965" v="230" actId="26606"/>
          <ac:spMkLst>
            <pc:docMk/>
            <pc:sldMk cId="1697902793" sldId="306"/>
            <ac:spMk id="2" creationId="{9AC904BB-6C15-50A9-313C-C8F84B5C4CEC}"/>
          </ac:spMkLst>
        </pc:spChg>
        <pc:spChg chg="mod">
          <ac:chgData name="Amirhosein mohammadi" userId="4be00a87f5d1ad95" providerId="LiveId" clId="{BE0BB561-E841-476E-A2D0-2BEBD019097C}" dt="2024-01-16T13:48:24.965" v="230" actId="26606"/>
          <ac:spMkLst>
            <pc:docMk/>
            <pc:sldMk cId="1697902793" sldId="306"/>
            <ac:spMk id="3" creationId="{136333D6-A9A2-DA92-0F19-5F40972D20D7}"/>
          </ac:spMkLst>
        </pc:spChg>
        <pc:spChg chg="del">
          <ac:chgData name="Amirhosein mohammadi" userId="4be00a87f5d1ad95" providerId="LiveId" clId="{BE0BB561-E841-476E-A2D0-2BEBD019097C}" dt="2024-01-16T13:48:22.656" v="229" actId="478"/>
          <ac:spMkLst>
            <pc:docMk/>
            <pc:sldMk cId="1697902793" sldId="306"/>
            <ac:spMk id="4" creationId="{E7E444B0-97AA-C229-D267-D4B9CDE32C53}"/>
          </ac:spMkLst>
        </pc:spChg>
        <pc:spChg chg="del">
          <ac:chgData name="Amirhosein mohammadi" userId="4be00a87f5d1ad95" providerId="LiveId" clId="{BE0BB561-E841-476E-A2D0-2BEBD019097C}" dt="2024-01-16T13:48:24.965" v="230" actId="26606"/>
          <ac:spMkLst>
            <pc:docMk/>
            <pc:sldMk cId="1697902793" sldId="306"/>
            <ac:spMk id="5" creationId="{E0A429F5-60EE-F7B0-F8AD-3BAD1895E3AC}"/>
          </ac:spMkLst>
        </pc:spChg>
        <pc:picChg chg="add mod">
          <ac:chgData name="Amirhosein mohammadi" userId="4be00a87f5d1ad95" providerId="LiveId" clId="{BE0BB561-E841-476E-A2D0-2BEBD019097C}" dt="2024-01-16T13:48:24.965" v="230" actId="26606"/>
          <ac:picMkLst>
            <pc:docMk/>
            <pc:sldMk cId="1697902793" sldId="306"/>
            <ac:picMk id="2050" creationId="{B5E24E5A-FDCB-0AC0-F989-04771DDE2CB3}"/>
          </ac:picMkLst>
        </pc:picChg>
      </pc:sldChg>
      <pc:sldChg chg="addSp delSp modSp new mod modClrScheme chgLayout">
        <pc:chgData name="Amirhosein mohammadi" userId="4be00a87f5d1ad95" providerId="LiveId" clId="{BE0BB561-E841-476E-A2D0-2BEBD019097C}" dt="2024-01-16T13:49:52.859" v="237" actId="26606"/>
        <pc:sldMkLst>
          <pc:docMk/>
          <pc:sldMk cId="1280659842" sldId="307"/>
        </pc:sldMkLst>
        <pc:spChg chg="mod">
          <ac:chgData name="Amirhosein mohammadi" userId="4be00a87f5d1ad95" providerId="LiveId" clId="{BE0BB561-E841-476E-A2D0-2BEBD019097C}" dt="2024-01-16T13:49:52.859" v="237" actId="26606"/>
          <ac:spMkLst>
            <pc:docMk/>
            <pc:sldMk cId="1280659842" sldId="307"/>
            <ac:spMk id="2" creationId="{E565F918-0D5C-3875-7189-D890B6A040AE}"/>
          </ac:spMkLst>
        </pc:spChg>
        <pc:spChg chg="mod">
          <ac:chgData name="Amirhosein mohammadi" userId="4be00a87f5d1ad95" providerId="LiveId" clId="{BE0BB561-E841-476E-A2D0-2BEBD019097C}" dt="2024-01-16T13:49:52.859" v="237" actId="26606"/>
          <ac:spMkLst>
            <pc:docMk/>
            <pc:sldMk cId="1280659842" sldId="307"/>
            <ac:spMk id="3" creationId="{2D2547BC-75B3-AF61-4D5C-FEFCEC6359CC}"/>
          </ac:spMkLst>
        </pc:spChg>
        <pc:spChg chg="del">
          <ac:chgData name="Amirhosein mohammadi" userId="4be00a87f5d1ad95" providerId="LiveId" clId="{BE0BB561-E841-476E-A2D0-2BEBD019097C}" dt="2024-01-16T13:49:52.859" v="237" actId="26606"/>
          <ac:spMkLst>
            <pc:docMk/>
            <pc:sldMk cId="1280659842" sldId="307"/>
            <ac:spMk id="4" creationId="{39D44775-1CFC-55A7-47C6-1F53547291CC}"/>
          </ac:spMkLst>
        </pc:spChg>
        <pc:spChg chg="del">
          <ac:chgData name="Amirhosein mohammadi" userId="4be00a87f5d1ad95" providerId="LiveId" clId="{BE0BB561-E841-476E-A2D0-2BEBD019097C}" dt="2024-01-16T13:49:29.159" v="231" actId="478"/>
          <ac:spMkLst>
            <pc:docMk/>
            <pc:sldMk cId="1280659842" sldId="307"/>
            <ac:spMk id="5" creationId="{B84A2613-36D0-D1CB-FB6A-7BD48546CB1A}"/>
          </ac:spMkLst>
        </pc:spChg>
        <pc:picChg chg="add mod">
          <ac:chgData name="Amirhosein mohammadi" userId="4be00a87f5d1ad95" providerId="LiveId" clId="{BE0BB561-E841-476E-A2D0-2BEBD019097C}" dt="2024-01-16T13:49:52.859" v="237" actId="26606"/>
          <ac:picMkLst>
            <pc:docMk/>
            <pc:sldMk cId="1280659842" sldId="307"/>
            <ac:picMk id="3074" creationId="{7C1FE310-62FE-F718-CA6F-F02FC205D019}"/>
          </ac:picMkLst>
        </pc:picChg>
      </pc:sldChg>
      <pc:sldChg chg="addSp delSp modSp new mod modClrScheme chgLayout">
        <pc:chgData name="Amirhosein mohammadi" userId="4be00a87f5d1ad95" providerId="LiveId" clId="{BE0BB561-E841-476E-A2D0-2BEBD019097C}" dt="2024-01-16T13:53:39.992" v="256" actId="14100"/>
        <pc:sldMkLst>
          <pc:docMk/>
          <pc:sldMk cId="1964457756" sldId="308"/>
        </pc:sldMkLst>
        <pc:spChg chg="mod">
          <ac:chgData name="Amirhosein mohammadi" userId="4be00a87f5d1ad95" providerId="LiveId" clId="{BE0BB561-E841-476E-A2D0-2BEBD019097C}" dt="2024-01-16T13:53:37.465" v="255" actId="26606"/>
          <ac:spMkLst>
            <pc:docMk/>
            <pc:sldMk cId="1964457756" sldId="308"/>
            <ac:spMk id="2" creationId="{F12778B4-B68F-BA0A-928B-09E84E1E0717}"/>
          </ac:spMkLst>
        </pc:spChg>
        <pc:spChg chg="mod">
          <ac:chgData name="Amirhosein mohammadi" userId="4be00a87f5d1ad95" providerId="LiveId" clId="{BE0BB561-E841-476E-A2D0-2BEBD019097C}" dt="2024-01-16T13:53:37.465" v="255" actId="26606"/>
          <ac:spMkLst>
            <pc:docMk/>
            <pc:sldMk cId="1964457756" sldId="308"/>
            <ac:spMk id="3" creationId="{00CD0D0E-0004-E70F-E314-FD8ACE22ABE3}"/>
          </ac:spMkLst>
        </pc:spChg>
        <pc:spChg chg="del">
          <ac:chgData name="Amirhosein mohammadi" userId="4be00a87f5d1ad95" providerId="LiveId" clId="{BE0BB561-E841-476E-A2D0-2BEBD019097C}" dt="2024-01-16T13:53:32.505" v="253" actId="478"/>
          <ac:spMkLst>
            <pc:docMk/>
            <pc:sldMk cId="1964457756" sldId="308"/>
            <ac:spMk id="4" creationId="{25D95D32-779B-3920-8708-83E2E594D4AB}"/>
          </ac:spMkLst>
        </pc:spChg>
        <pc:spChg chg="del">
          <ac:chgData name="Amirhosein mohammadi" userId="4be00a87f5d1ad95" providerId="LiveId" clId="{BE0BB561-E841-476E-A2D0-2BEBD019097C}" dt="2024-01-16T13:53:37.465" v="255" actId="26606"/>
          <ac:spMkLst>
            <pc:docMk/>
            <pc:sldMk cId="1964457756" sldId="308"/>
            <ac:spMk id="5" creationId="{FD8DCB00-552D-C2D0-5163-ACA84649EF88}"/>
          </ac:spMkLst>
        </pc:spChg>
        <pc:picChg chg="add mod">
          <ac:chgData name="Amirhosein mohammadi" userId="4be00a87f5d1ad95" providerId="LiveId" clId="{BE0BB561-E841-476E-A2D0-2BEBD019097C}" dt="2024-01-16T13:53:39.992" v="256" actId="14100"/>
          <ac:picMkLst>
            <pc:docMk/>
            <pc:sldMk cId="1964457756" sldId="308"/>
            <ac:picMk id="7" creationId="{2B00EBC2-97FB-FF88-FE52-F770188D9A40}"/>
          </ac:picMkLst>
        </pc:picChg>
      </pc:sldChg>
      <pc:sldChg chg="addSp delSp modSp new mod modMedia modClrScheme chgLayout">
        <pc:chgData name="Amirhosein mohammadi" userId="4be00a87f5d1ad95" providerId="LiveId" clId="{BE0BB561-E841-476E-A2D0-2BEBD019097C}" dt="2024-01-16T13:54:07.766" v="259"/>
        <pc:sldMkLst>
          <pc:docMk/>
          <pc:sldMk cId="529569748" sldId="309"/>
        </pc:sldMkLst>
        <pc:spChg chg="mod">
          <ac:chgData name="Amirhosein mohammadi" userId="4be00a87f5d1ad95" providerId="LiveId" clId="{BE0BB561-E841-476E-A2D0-2BEBD019097C}" dt="2024-01-16T13:54:07.148" v="257" actId="26606"/>
          <ac:spMkLst>
            <pc:docMk/>
            <pc:sldMk cId="529569748" sldId="309"/>
            <ac:spMk id="2" creationId="{69B075D9-3A78-B504-8B86-BDF49EFF3C4D}"/>
          </ac:spMkLst>
        </pc:spChg>
        <pc:spChg chg="mod">
          <ac:chgData name="Amirhosein mohammadi" userId="4be00a87f5d1ad95" providerId="LiveId" clId="{BE0BB561-E841-476E-A2D0-2BEBD019097C}" dt="2024-01-16T13:54:07.148" v="257" actId="26606"/>
          <ac:spMkLst>
            <pc:docMk/>
            <pc:sldMk cId="529569748" sldId="309"/>
            <ac:spMk id="3" creationId="{851F8433-0EC1-CE87-03CF-087F2E4BB966}"/>
          </ac:spMkLst>
        </pc:spChg>
        <pc:spChg chg="del">
          <ac:chgData name="Amirhosein mohammadi" userId="4be00a87f5d1ad95" providerId="LiveId" clId="{BE0BB561-E841-476E-A2D0-2BEBD019097C}" dt="2024-01-16T13:54:07.148" v="257" actId="26606"/>
          <ac:spMkLst>
            <pc:docMk/>
            <pc:sldMk cId="529569748" sldId="309"/>
            <ac:spMk id="4" creationId="{05D65EE1-4917-31BC-7DEC-25A02DDFB6AC}"/>
          </ac:spMkLst>
        </pc:spChg>
        <pc:spChg chg="del">
          <ac:chgData name="Amirhosein mohammadi" userId="4be00a87f5d1ad95" providerId="LiveId" clId="{BE0BB561-E841-476E-A2D0-2BEBD019097C}" dt="2024-01-16T13:54:07.148" v="257" actId="26606"/>
          <ac:spMkLst>
            <pc:docMk/>
            <pc:sldMk cId="529569748" sldId="309"/>
            <ac:spMk id="5" creationId="{50DD7E79-BA79-FFD7-E48F-EAC98C1FB7A9}"/>
          </ac:spMkLst>
        </pc:spChg>
        <pc:picChg chg="add mod">
          <ac:chgData name="Amirhosein mohammadi" userId="4be00a87f5d1ad95" providerId="LiveId" clId="{BE0BB561-E841-476E-A2D0-2BEBD019097C}" dt="2024-01-16T13:54:07.766" v="259"/>
          <ac:picMkLst>
            <pc:docMk/>
            <pc:sldMk cId="529569748" sldId="309"/>
            <ac:picMk id="7" creationId="{A962DD8E-657B-690D-6F0A-4799ADA54470}"/>
          </ac:picMkLst>
        </pc:picChg>
      </pc:sldChg>
      <pc:sldChg chg="addSp delSp modSp new mod modClrScheme chgLayout">
        <pc:chgData name="Amirhosein mohammadi" userId="4be00a87f5d1ad95" providerId="LiveId" clId="{BE0BB561-E841-476E-A2D0-2BEBD019097C}" dt="2024-01-16T13:54:15.197" v="260" actId="26606"/>
        <pc:sldMkLst>
          <pc:docMk/>
          <pc:sldMk cId="2639098347" sldId="310"/>
        </pc:sldMkLst>
        <pc:spChg chg="mod">
          <ac:chgData name="Amirhosein mohammadi" userId="4be00a87f5d1ad95" providerId="LiveId" clId="{BE0BB561-E841-476E-A2D0-2BEBD019097C}" dt="2024-01-16T13:54:15.197" v="260" actId="26606"/>
          <ac:spMkLst>
            <pc:docMk/>
            <pc:sldMk cId="2639098347" sldId="310"/>
            <ac:spMk id="2" creationId="{C33A9B9A-0CA6-07BE-6C12-AB4081F9E5D5}"/>
          </ac:spMkLst>
        </pc:spChg>
        <pc:spChg chg="mod">
          <ac:chgData name="Amirhosein mohammadi" userId="4be00a87f5d1ad95" providerId="LiveId" clId="{BE0BB561-E841-476E-A2D0-2BEBD019097C}" dt="2024-01-16T13:54:15.197" v="260" actId="26606"/>
          <ac:spMkLst>
            <pc:docMk/>
            <pc:sldMk cId="2639098347" sldId="310"/>
            <ac:spMk id="3" creationId="{65491B15-36D8-715B-4D96-D24DEE7D2D5D}"/>
          </ac:spMkLst>
        </pc:spChg>
        <pc:spChg chg="del">
          <ac:chgData name="Amirhosein mohammadi" userId="4be00a87f5d1ad95" providerId="LiveId" clId="{BE0BB561-E841-476E-A2D0-2BEBD019097C}" dt="2024-01-16T13:54:15.197" v="260" actId="26606"/>
          <ac:spMkLst>
            <pc:docMk/>
            <pc:sldMk cId="2639098347" sldId="310"/>
            <ac:spMk id="4" creationId="{46D3869B-0EB6-40E4-4E7C-24602B4F195C}"/>
          </ac:spMkLst>
        </pc:spChg>
        <pc:spChg chg="del">
          <ac:chgData name="Amirhosein mohammadi" userId="4be00a87f5d1ad95" providerId="LiveId" clId="{BE0BB561-E841-476E-A2D0-2BEBD019097C}" dt="2024-01-16T13:54:15.197" v="260" actId="26606"/>
          <ac:spMkLst>
            <pc:docMk/>
            <pc:sldMk cId="2639098347" sldId="310"/>
            <ac:spMk id="5" creationId="{447C0340-536C-467C-828D-5DD96DCE16E5}"/>
          </ac:spMkLst>
        </pc:spChg>
        <pc:picChg chg="add">
          <ac:chgData name="Amirhosein mohammadi" userId="4be00a87f5d1ad95" providerId="LiveId" clId="{BE0BB561-E841-476E-A2D0-2BEBD019097C}" dt="2024-01-16T13:54:15.197" v="260" actId="26606"/>
          <ac:picMkLst>
            <pc:docMk/>
            <pc:sldMk cId="2639098347" sldId="310"/>
            <ac:picMk id="7" creationId="{1B9DC0CA-0A3F-DE60-8249-898084C638CD}"/>
          </ac:picMkLst>
        </pc:picChg>
      </pc:sldChg>
      <pc:sldChg chg="addSp delSp modSp new mod modClrScheme chgLayout">
        <pc:chgData name="Amirhosein mohammadi" userId="4be00a87f5d1ad95" providerId="LiveId" clId="{BE0BB561-E841-476E-A2D0-2BEBD019097C}" dt="2024-01-16T13:55:22.863" v="266" actId="26606"/>
        <pc:sldMkLst>
          <pc:docMk/>
          <pc:sldMk cId="3129781284" sldId="311"/>
        </pc:sldMkLst>
        <pc:spChg chg="mod">
          <ac:chgData name="Amirhosein mohammadi" userId="4be00a87f5d1ad95" providerId="LiveId" clId="{BE0BB561-E841-476E-A2D0-2BEBD019097C}" dt="2024-01-16T13:54:44.513" v="264" actId="26606"/>
          <ac:spMkLst>
            <pc:docMk/>
            <pc:sldMk cId="3129781284" sldId="311"/>
            <ac:spMk id="2" creationId="{4F7880E1-1A84-4982-B12A-89B5344361F2}"/>
          </ac:spMkLst>
        </pc:spChg>
        <pc:spChg chg="add del mod ord">
          <ac:chgData name="Amirhosein mohammadi" userId="4be00a87f5d1ad95" providerId="LiveId" clId="{BE0BB561-E841-476E-A2D0-2BEBD019097C}" dt="2024-01-16T13:55:22.863" v="266" actId="26606"/>
          <ac:spMkLst>
            <pc:docMk/>
            <pc:sldMk cId="3129781284" sldId="311"/>
            <ac:spMk id="3" creationId="{F08C2F67-6403-D364-6CAC-19846A41D480}"/>
          </ac:spMkLst>
        </pc:spChg>
        <pc:spChg chg="del">
          <ac:chgData name="Amirhosein mohammadi" userId="4be00a87f5d1ad95" providerId="LiveId" clId="{BE0BB561-E841-476E-A2D0-2BEBD019097C}" dt="2024-01-16T13:52:45.927" v="242" actId="26606"/>
          <ac:spMkLst>
            <pc:docMk/>
            <pc:sldMk cId="3129781284" sldId="311"/>
            <ac:spMk id="4" creationId="{F35D03D2-9E2C-3573-6CB9-A10C34BCB94E}"/>
          </ac:spMkLst>
        </pc:spChg>
        <pc:spChg chg="del">
          <ac:chgData name="Amirhosein mohammadi" userId="4be00a87f5d1ad95" providerId="LiveId" clId="{BE0BB561-E841-476E-A2D0-2BEBD019097C}" dt="2024-01-16T13:52:45.927" v="242" actId="26606"/>
          <ac:spMkLst>
            <pc:docMk/>
            <pc:sldMk cId="3129781284" sldId="311"/>
            <ac:spMk id="5" creationId="{0BEC99F3-64DA-5366-99E1-4ED9F388FAAC}"/>
          </ac:spMkLst>
        </pc:spChg>
        <pc:graphicFrameChg chg="add del mod">
          <ac:chgData name="Amirhosein mohammadi" userId="4be00a87f5d1ad95" providerId="LiveId" clId="{BE0BB561-E841-476E-A2D0-2BEBD019097C}" dt="2024-01-16T13:54:37.164" v="262" actId="26606"/>
          <ac:graphicFrameMkLst>
            <pc:docMk/>
            <pc:sldMk cId="3129781284" sldId="311"/>
            <ac:graphicFrameMk id="6" creationId="{937AA52D-4FCC-B517-4ABA-D2B0C0CA2DE7}"/>
          </ac:graphicFrameMkLst>
        </pc:graphicFrameChg>
        <pc:graphicFrameChg chg="add del mod">
          <ac:chgData name="Amirhosein mohammadi" userId="4be00a87f5d1ad95" providerId="LiveId" clId="{BE0BB561-E841-476E-A2D0-2BEBD019097C}" dt="2024-01-16T13:54:44.513" v="264" actId="26606"/>
          <ac:graphicFrameMkLst>
            <pc:docMk/>
            <pc:sldMk cId="3129781284" sldId="311"/>
            <ac:graphicFrameMk id="8" creationId="{937AA52D-4FCC-B517-4ABA-D2B0C0CA2DE7}"/>
          </ac:graphicFrameMkLst>
        </pc:graphicFrameChg>
        <pc:picChg chg="add del mod modCrop">
          <ac:chgData name="Amirhosein mohammadi" userId="4be00a87f5d1ad95" providerId="LiveId" clId="{BE0BB561-E841-476E-A2D0-2BEBD019097C}" dt="2024-01-16T13:53:23.666" v="252" actId="21"/>
          <ac:picMkLst>
            <pc:docMk/>
            <pc:sldMk cId="3129781284" sldId="311"/>
            <ac:picMk id="7" creationId="{2B00EBC2-97FB-FF88-FE52-F770188D9A40}"/>
          </ac:picMkLst>
        </pc:picChg>
        <pc:picChg chg="add mod">
          <ac:chgData name="Amirhosein mohammadi" userId="4be00a87f5d1ad95" providerId="LiveId" clId="{BE0BB561-E841-476E-A2D0-2BEBD019097C}" dt="2024-01-16T13:55:22.863" v="266" actId="26606"/>
          <ac:picMkLst>
            <pc:docMk/>
            <pc:sldMk cId="3129781284" sldId="311"/>
            <ac:picMk id="4098" creationId="{7B8E2323-4519-2A9D-41E1-AFA32836F514}"/>
          </ac:picMkLst>
        </pc:picChg>
      </pc:sldChg>
      <pc:sldChg chg="addSp delSp modSp new mod modClrScheme chgLayout">
        <pc:chgData name="Amirhosein mohammadi" userId="4be00a87f5d1ad95" providerId="LiveId" clId="{BE0BB561-E841-476E-A2D0-2BEBD019097C}" dt="2024-01-16T13:56:25.498" v="269" actId="14100"/>
        <pc:sldMkLst>
          <pc:docMk/>
          <pc:sldMk cId="901975467" sldId="312"/>
        </pc:sldMkLst>
        <pc:spChg chg="mod">
          <ac:chgData name="Amirhosein mohammadi" userId="4be00a87f5d1ad95" providerId="LiveId" clId="{BE0BB561-E841-476E-A2D0-2BEBD019097C}" dt="2024-01-16T13:56:23.181" v="268" actId="26606"/>
          <ac:spMkLst>
            <pc:docMk/>
            <pc:sldMk cId="901975467" sldId="312"/>
            <ac:spMk id="2" creationId="{C9460691-33CE-332B-D502-810FBCADB46A}"/>
          </ac:spMkLst>
        </pc:spChg>
        <pc:spChg chg="mod">
          <ac:chgData name="Amirhosein mohammadi" userId="4be00a87f5d1ad95" providerId="LiveId" clId="{BE0BB561-E841-476E-A2D0-2BEBD019097C}" dt="2024-01-16T13:56:23.181" v="268" actId="26606"/>
          <ac:spMkLst>
            <pc:docMk/>
            <pc:sldMk cId="901975467" sldId="312"/>
            <ac:spMk id="3" creationId="{D9193083-9F67-A526-4138-FA7C6DFF91BA}"/>
          </ac:spMkLst>
        </pc:spChg>
        <pc:spChg chg="del">
          <ac:chgData name="Amirhosein mohammadi" userId="4be00a87f5d1ad95" providerId="LiveId" clId="{BE0BB561-E841-476E-A2D0-2BEBD019097C}" dt="2024-01-16T13:56:23.181" v="268" actId="26606"/>
          <ac:spMkLst>
            <pc:docMk/>
            <pc:sldMk cId="901975467" sldId="312"/>
            <ac:spMk id="4" creationId="{9DF62892-0CFB-BD41-D69A-EE180E291DF9}"/>
          </ac:spMkLst>
        </pc:spChg>
        <pc:spChg chg="del">
          <ac:chgData name="Amirhosein mohammadi" userId="4be00a87f5d1ad95" providerId="LiveId" clId="{BE0BB561-E841-476E-A2D0-2BEBD019097C}" dt="2024-01-16T13:56:23.181" v="268" actId="26606"/>
          <ac:spMkLst>
            <pc:docMk/>
            <pc:sldMk cId="901975467" sldId="312"/>
            <ac:spMk id="5" creationId="{926F6217-A54D-4A5F-DE47-A49D1DC88FA8}"/>
          </ac:spMkLst>
        </pc:spChg>
        <pc:picChg chg="add mod">
          <ac:chgData name="Amirhosein mohammadi" userId="4be00a87f5d1ad95" providerId="LiveId" clId="{BE0BB561-E841-476E-A2D0-2BEBD019097C}" dt="2024-01-16T13:56:25.498" v="269" actId="14100"/>
          <ac:picMkLst>
            <pc:docMk/>
            <pc:sldMk cId="901975467" sldId="312"/>
            <ac:picMk id="7" creationId="{5A0BA9A2-CB16-F70A-271C-F38CCD4B7D17}"/>
          </ac:picMkLst>
        </pc:picChg>
      </pc:sldChg>
      <pc:sldChg chg="addSp delSp modSp new mod modClrScheme chgLayout">
        <pc:chgData name="Amirhosein mohammadi" userId="4be00a87f5d1ad95" providerId="LiveId" clId="{BE0BB561-E841-476E-A2D0-2BEBD019097C}" dt="2024-01-16T13:57:57.960" v="279" actId="14100"/>
        <pc:sldMkLst>
          <pc:docMk/>
          <pc:sldMk cId="1168968171" sldId="313"/>
        </pc:sldMkLst>
        <pc:spChg chg="mod">
          <ac:chgData name="Amirhosein mohammadi" userId="4be00a87f5d1ad95" providerId="LiveId" clId="{BE0BB561-E841-476E-A2D0-2BEBD019097C}" dt="2024-01-16T13:57:45.725" v="274" actId="26606"/>
          <ac:spMkLst>
            <pc:docMk/>
            <pc:sldMk cId="1168968171" sldId="313"/>
            <ac:spMk id="2" creationId="{7620AF9C-7B86-E10E-5683-CCAC3E91EDDC}"/>
          </ac:spMkLst>
        </pc:spChg>
        <pc:spChg chg="mod">
          <ac:chgData name="Amirhosein mohammadi" userId="4be00a87f5d1ad95" providerId="LiveId" clId="{BE0BB561-E841-476E-A2D0-2BEBD019097C}" dt="2024-01-16T13:57:45.725" v="274" actId="26606"/>
          <ac:spMkLst>
            <pc:docMk/>
            <pc:sldMk cId="1168968171" sldId="313"/>
            <ac:spMk id="3" creationId="{B3EA41B4-1552-AB14-08C4-EE543B234598}"/>
          </ac:spMkLst>
        </pc:spChg>
        <pc:spChg chg="del">
          <ac:chgData name="Amirhosein mohammadi" userId="4be00a87f5d1ad95" providerId="LiveId" clId="{BE0BB561-E841-476E-A2D0-2BEBD019097C}" dt="2024-01-16T13:57:45.725" v="274" actId="26606"/>
          <ac:spMkLst>
            <pc:docMk/>
            <pc:sldMk cId="1168968171" sldId="313"/>
            <ac:spMk id="4" creationId="{9833CE65-2908-6A65-E89C-7B494FD3B3A8}"/>
          </ac:spMkLst>
        </pc:spChg>
        <pc:spChg chg="del">
          <ac:chgData name="Amirhosein mohammadi" userId="4be00a87f5d1ad95" providerId="LiveId" clId="{BE0BB561-E841-476E-A2D0-2BEBD019097C}" dt="2024-01-16T13:57:45.725" v="274" actId="26606"/>
          <ac:spMkLst>
            <pc:docMk/>
            <pc:sldMk cId="1168968171" sldId="313"/>
            <ac:spMk id="5" creationId="{9AC638AD-ED89-385E-ABD1-D153088D5D61}"/>
          </ac:spMkLst>
        </pc:spChg>
        <pc:spChg chg="add">
          <ac:chgData name="Amirhosein mohammadi" userId="4be00a87f5d1ad95" providerId="LiveId" clId="{BE0BB561-E841-476E-A2D0-2BEBD019097C}" dt="2024-01-16T13:57:20.217" v="270"/>
          <ac:spMkLst>
            <pc:docMk/>
            <pc:sldMk cId="1168968171" sldId="313"/>
            <ac:spMk id="6" creationId="{C7DAF9BE-EDD2-DC97-40A0-85FD12DA8C05}"/>
          </ac:spMkLst>
        </pc:spChg>
        <pc:spChg chg="add del">
          <ac:chgData name="Amirhosein mohammadi" userId="4be00a87f5d1ad95" providerId="LiveId" clId="{BE0BB561-E841-476E-A2D0-2BEBD019097C}" dt="2024-01-16T13:57:32.938" v="272" actId="478"/>
          <ac:spMkLst>
            <pc:docMk/>
            <pc:sldMk cId="1168968171" sldId="313"/>
            <ac:spMk id="7" creationId="{AD4CA558-15B4-F5EC-1821-1856B7B1D82C}"/>
          </ac:spMkLst>
        </pc:spChg>
        <pc:picChg chg="add mod">
          <ac:chgData name="Amirhosein mohammadi" userId="4be00a87f5d1ad95" providerId="LiveId" clId="{BE0BB561-E841-476E-A2D0-2BEBD019097C}" dt="2024-01-16T13:57:57.960" v="279" actId="14100"/>
          <ac:picMkLst>
            <pc:docMk/>
            <pc:sldMk cId="1168968171" sldId="313"/>
            <ac:picMk id="5126" creationId="{7020803F-DEDC-8DFB-4BB3-7DA5C827D527}"/>
          </ac:picMkLst>
        </pc:picChg>
      </pc:sldChg>
      <pc:sldChg chg="addSp delSp modSp new mod">
        <pc:chgData name="Amirhosein mohammadi" userId="4be00a87f5d1ad95" providerId="LiveId" clId="{BE0BB561-E841-476E-A2D0-2BEBD019097C}" dt="2024-01-16T13:58:21.174" v="282"/>
        <pc:sldMkLst>
          <pc:docMk/>
          <pc:sldMk cId="1859498946" sldId="314"/>
        </pc:sldMkLst>
        <pc:spChg chg="mod">
          <ac:chgData name="Amirhosein mohammadi" userId="4be00a87f5d1ad95" providerId="LiveId" clId="{BE0BB561-E841-476E-A2D0-2BEBD019097C}" dt="2024-01-16T13:21:57.983" v="92"/>
          <ac:spMkLst>
            <pc:docMk/>
            <pc:sldMk cId="1859498946" sldId="314"/>
            <ac:spMk id="2" creationId="{B49F3495-CB45-8C9D-CFEC-B0EA64ADC63A}"/>
          </ac:spMkLst>
        </pc:spChg>
        <pc:spChg chg="mod">
          <ac:chgData name="Amirhosein mohammadi" userId="4be00a87f5d1ad95" providerId="LiveId" clId="{BE0BB561-E841-476E-A2D0-2BEBD019097C}" dt="2024-01-16T13:22:19.855" v="99" actId="12"/>
          <ac:spMkLst>
            <pc:docMk/>
            <pc:sldMk cId="1859498946" sldId="314"/>
            <ac:spMk id="3" creationId="{79F54EFE-6DCD-BE5C-7151-CA3D44D67D8D}"/>
          </ac:spMkLst>
        </pc:spChg>
        <pc:spChg chg="del">
          <ac:chgData name="Amirhosein mohammadi" userId="4be00a87f5d1ad95" providerId="LiveId" clId="{BE0BB561-E841-476E-A2D0-2BEBD019097C}" dt="2024-01-16T13:58:15.684" v="280" actId="478"/>
          <ac:spMkLst>
            <pc:docMk/>
            <pc:sldMk cId="1859498946" sldId="314"/>
            <ac:spMk id="4" creationId="{EE021DFB-5124-2BBC-1269-BB9924B586F4}"/>
          </ac:spMkLst>
        </pc:spChg>
        <pc:spChg chg="del">
          <ac:chgData name="Amirhosein mohammadi" userId="4be00a87f5d1ad95" providerId="LiveId" clId="{BE0BB561-E841-476E-A2D0-2BEBD019097C}" dt="2024-01-16T13:58:20.773" v="281" actId="478"/>
          <ac:spMkLst>
            <pc:docMk/>
            <pc:sldMk cId="1859498946" sldId="314"/>
            <ac:spMk id="5" creationId="{6AE7704B-F072-1BC4-4671-530B2B856811}"/>
          </ac:spMkLst>
        </pc:spChg>
        <pc:picChg chg="add mod">
          <ac:chgData name="Amirhosein mohammadi" userId="4be00a87f5d1ad95" providerId="LiveId" clId="{BE0BB561-E841-476E-A2D0-2BEBD019097C}" dt="2024-01-16T13:58:21.174" v="282"/>
          <ac:picMkLst>
            <pc:docMk/>
            <pc:sldMk cId="1859498946" sldId="314"/>
            <ac:picMk id="6" creationId="{2A072D67-9B24-8A99-F8B9-2F021D395742}"/>
          </ac:picMkLst>
        </pc:picChg>
      </pc:sldChg>
      <pc:sldChg chg="addSp delSp modSp new mod">
        <pc:chgData name="Amirhosein mohammadi" userId="4be00a87f5d1ad95" providerId="LiveId" clId="{BE0BB561-E841-476E-A2D0-2BEBD019097C}" dt="2024-01-16T13:42:50.828" v="202" actId="1076"/>
        <pc:sldMkLst>
          <pc:docMk/>
          <pc:sldMk cId="505788830" sldId="315"/>
        </pc:sldMkLst>
        <pc:spChg chg="mod">
          <ac:chgData name="Amirhosein mohammadi" userId="4be00a87f5d1ad95" providerId="LiveId" clId="{BE0BB561-E841-476E-A2D0-2BEBD019097C}" dt="2024-01-16T13:22:55.984" v="103"/>
          <ac:spMkLst>
            <pc:docMk/>
            <pc:sldMk cId="505788830" sldId="315"/>
            <ac:spMk id="2" creationId="{2B132C48-819E-3899-17BD-551A7EEF7A06}"/>
          </ac:spMkLst>
        </pc:spChg>
        <pc:spChg chg="mod">
          <ac:chgData name="Amirhosein mohammadi" userId="4be00a87f5d1ad95" providerId="LiveId" clId="{BE0BB561-E841-476E-A2D0-2BEBD019097C}" dt="2024-01-16T13:23:05.675" v="106" actId="20577"/>
          <ac:spMkLst>
            <pc:docMk/>
            <pc:sldMk cId="505788830" sldId="315"/>
            <ac:spMk id="3" creationId="{1240DE5E-3EBB-F09B-B9B3-9835EC0FCF94}"/>
          </ac:spMkLst>
        </pc:spChg>
        <pc:spChg chg="del">
          <ac:chgData name="Amirhosein mohammadi" userId="4be00a87f5d1ad95" providerId="LiveId" clId="{BE0BB561-E841-476E-A2D0-2BEBD019097C}" dt="2024-01-16T13:42:46.712" v="200" actId="478"/>
          <ac:spMkLst>
            <pc:docMk/>
            <pc:sldMk cId="505788830" sldId="315"/>
            <ac:spMk id="4" creationId="{5CAF3E34-A1E3-4278-84A0-7E2FEB8DC1D8}"/>
          </ac:spMkLst>
        </pc:spChg>
        <pc:spChg chg="del">
          <ac:chgData name="Amirhosein mohammadi" userId="4be00a87f5d1ad95" providerId="LiveId" clId="{BE0BB561-E841-476E-A2D0-2BEBD019097C}" dt="2024-01-16T13:42:48.167" v="201" actId="478"/>
          <ac:spMkLst>
            <pc:docMk/>
            <pc:sldMk cId="505788830" sldId="315"/>
            <ac:spMk id="5" creationId="{5F83D16C-A83B-6500-8C91-40E1ECD186BC}"/>
          </ac:spMkLst>
        </pc:spChg>
        <pc:picChg chg="add mod">
          <ac:chgData name="Amirhosein mohammadi" userId="4be00a87f5d1ad95" providerId="LiveId" clId="{BE0BB561-E841-476E-A2D0-2BEBD019097C}" dt="2024-01-16T13:42:50.828" v="202" actId="1076"/>
          <ac:picMkLst>
            <pc:docMk/>
            <pc:sldMk cId="505788830" sldId="315"/>
            <ac:picMk id="7" creationId="{9BCBE3E2-D089-7A60-745B-23368C1DAAE8}"/>
          </ac:picMkLst>
        </pc:picChg>
      </pc:sldChg>
      <pc:sldChg chg="addSp delSp modSp new mod">
        <pc:chgData name="Amirhosein mohammadi" userId="4be00a87f5d1ad95" providerId="LiveId" clId="{BE0BB561-E841-476E-A2D0-2BEBD019097C}" dt="2024-01-16T13:44:43.022" v="213" actId="1076"/>
        <pc:sldMkLst>
          <pc:docMk/>
          <pc:sldMk cId="1310605810" sldId="316"/>
        </pc:sldMkLst>
        <pc:spChg chg="mod">
          <ac:chgData name="Amirhosein mohammadi" userId="4be00a87f5d1ad95" providerId="LiveId" clId="{BE0BB561-E841-476E-A2D0-2BEBD019097C}" dt="2024-01-16T13:23:24.963" v="108"/>
          <ac:spMkLst>
            <pc:docMk/>
            <pc:sldMk cId="1310605810" sldId="316"/>
            <ac:spMk id="2" creationId="{1DB5F876-9DFE-ABB6-3490-389021FE5AED}"/>
          </ac:spMkLst>
        </pc:spChg>
        <pc:spChg chg="mod">
          <ac:chgData name="Amirhosein mohammadi" userId="4be00a87f5d1ad95" providerId="LiveId" clId="{BE0BB561-E841-476E-A2D0-2BEBD019097C}" dt="2024-01-16T13:23:33.757" v="111" actId="20577"/>
          <ac:spMkLst>
            <pc:docMk/>
            <pc:sldMk cId="1310605810" sldId="316"/>
            <ac:spMk id="3" creationId="{E251DC5D-FE96-B69D-56AC-EDEBABB95AC4}"/>
          </ac:spMkLst>
        </pc:spChg>
        <pc:spChg chg="del">
          <ac:chgData name="Amirhosein mohammadi" userId="4be00a87f5d1ad95" providerId="LiveId" clId="{BE0BB561-E841-476E-A2D0-2BEBD019097C}" dt="2024-01-16T13:44:17.885" v="203" actId="478"/>
          <ac:spMkLst>
            <pc:docMk/>
            <pc:sldMk cId="1310605810" sldId="316"/>
            <ac:spMk id="4" creationId="{847E9C1C-A316-3855-B296-0A6B427CE7C5}"/>
          </ac:spMkLst>
        </pc:spChg>
        <pc:spChg chg="del">
          <ac:chgData name="Amirhosein mohammadi" userId="4be00a87f5d1ad95" providerId="LiveId" clId="{BE0BB561-E841-476E-A2D0-2BEBD019097C}" dt="2024-01-16T13:44:20.964" v="205" actId="478"/>
          <ac:spMkLst>
            <pc:docMk/>
            <pc:sldMk cId="1310605810" sldId="316"/>
            <ac:spMk id="5" creationId="{2BA77517-372F-386D-1BE1-B710F900A85E}"/>
          </ac:spMkLst>
        </pc:spChg>
        <pc:picChg chg="add mod">
          <ac:chgData name="Amirhosein mohammadi" userId="4be00a87f5d1ad95" providerId="LiveId" clId="{BE0BB561-E841-476E-A2D0-2BEBD019097C}" dt="2024-01-16T13:44:43.022" v="213" actId="1076"/>
          <ac:picMkLst>
            <pc:docMk/>
            <pc:sldMk cId="1310605810" sldId="316"/>
            <ac:picMk id="7" creationId="{D4C89CDD-8D2F-1805-532A-E241664842F0}"/>
          </ac:picMkLst>
        </pc:picChg>
      </pc:sldChg>
      <pc:sldChg chg="addSp delSp modSp new mod">
        <pc:chgData name="Amirhosein mohammadi" userId="4be00a87f5d1ad95" providerId="LiveId" clId="{BE0BB561-E841-476E-A2D0-2BEBD019097C}" dt="2024-01-16T13:45:29.239" v="220" actId="1076"/>
        <pc:sldMkLst>
          <pc:docMk/>
          <pc:sldMk cId="3736523366" sldId="317"/>
        </pc:sldMkLst>
        <pc:spChg chg="mod">
          <ac:chgData name="Amirhosein mohammadi" userId="4be00a87f5d1ad95" providerId="LiveId" clId="{BE0BB561-E841-476E-A2D0-2BEBD019097C}" dt="2024-01-16T13:23:51.400" v="113"/>
          <ac:spMkLst>
            <pc:docMk/>
            <pc:sldMk cId="3736523366" sldId="317"/>
            <ac:spMk id="2" creationId="{2C7B82F7-6E04-8DC7-EB55-0077DBF7D4A6}"/>
          </ac:spMkLst>
        </pc:spChg>
        <pc:spChg chg="mod">
          <ac:chgData name="Amirhosein mohammadi" userId="4be00a87f5d1ad95" providerId="LiveId" clId="{BE0BB561-E841-476E-A2D0-2BEBD019097C}" dt="2024-01-16T13:24:20.857" v="134" actId="20577"/>
          <ac:spMkLst>
            <pc:docMk/>
            <pc:sldMk cId="3736523366" sldId="317"/>
            <ac:spMk id="3" creationId="{CAA3A310-7584-D4CF-C954-BE0B5E398806}"/>
          </ac:spMkLst>
        </pc:spChg>
        <pc:spChg chg="del">
          <ac:chgData name="Amirhosein mohammadi" userId="4be00a87f5d1ad95" providerId="LiveId" clId="{BE0BB561-E841-476E-A2D0-2BEBD019097C}" dt="2024-01-16T13:45:14.393" v="214" actId="478"/>
          <ac:spMkLst>
            <pc:docMk/>
            <pc:sldMk cId="3736523366" sldId="317"/>
            <ac:spMk id="4" creationId="{0C71EFE3-11D0-8A48-B0E1-FD22F1D44124}"/>
          </ac:spMkLst>
        </pc:spChg>
        <pc:spChg chg="del">
          <ac:chgData name="Amirhosein mohammadi" userId="4be00a87f5d1ad95" providerId="LiveId" clId="{BE0BB561-E841-476E-A2D0-2BEBD019097C}" dt="2024-01-16T13:45:22.122" v="218" actId="478"/>
          <ac:spMkLst>
            <pc:docMk/>
            <pc:sldMk cId="3736523366" sldId="317"/>
            <ac:spMk id="5" creationId="{0016E3AD-9A9A-3410-B697-53DD8E3FBCAA}"/>
          </ac:spMkLst>
        </pc:spChg>
        <pc:picChg chg="add mod">
          <ac:chgData name="Amirhosein mohammadi" userId="4be00a87f5d1ad95" providerId="LiveId" clId="{BE0BB561-E841-476E-A2D0-2BEBD019097C}" dt="2024-01-16T13:45:29.239" v="220" actId="1076"/>
          <ac:picMkLst>
            <pc:docMk/>
            <pc:sldMk cId="3736523366" sldId="317"/>
            <ac:picMk id="7" creationId="{1D26B8FF-DD7A-99A7-99DE-74C4627D0509}"/>
          </ac:picMkLst>
        </pc:picChg>
      </pc:sldChg>
      <pc:sldChg chg="addSp delSp modSp new mod modClrScheme chgLayout">
        <pc:chgData name="Amirhosein mohammadi" userId="4be00a87f5d1ad95" providerId="LiveId" clId="{BE0BB561-E841-476E-A2D0-2BEBD019097C}" dt="2024-01-16T13:59:02.430" v="285" actId="26606"/>
        <pc:sldMkLst>
          <pc:docMk/>
          <pc:sldMk cId="1657858620" sldId="318"/>
        </pc:sldMkLst>
        <pc:spChg chg="mod">
          <ac:chgData name="Amirhosein mohammadi" userId="4be00a87f5d1ad95" providerId="LiveId" clId="{BE0BB561-E841-476E-A2D0-2BEBD019097C}" dt="2024-01-16T13:59:02.430" v="285" actId="26606"/>
          <ac:spMkLst>
            <pc:docMk/>
            <pc:sldMk cId="1657858620" sldId="318"/>
            <ac:spMk id="2" creationId="{8C283300-147C-BEC7-100E-CB2EC8890F3A}"/>
          </ac:spMkLst>
        </pc:spChg>
        <pc:spChg chg="mod">
          <ac:chgData name="Amirhosein mohammadi" userId="4be00a87f5d1ad95" providerId="LiveId" clId="{BE0BB561-E841-476E-A2D0-2BEBD019097C}" dt="2024-01-16T13:59:02.430" v="285" actId="26606"/>
          <ac:spMkLst>
            <pc:docMk/>
            <pc:sldMk cId="1657858620" sldId="318"/>
            <ac:spMk id="3" creationId="{02F1FE5D-C0DA-024C-DD0C-F24FEA80623E}"/>
          </ac:spMkLst>
        </pc:spChg>
        <pc:spChg chg="del">
          <ac:chgData name="Amirhosein mohammadi" userId="4be00a87f5d1ad95" providerId="LiveId" clId="{BE0BB561-E841-476E-A2D0-2BEBD019097C}" dt="2024-01-16T13:58:59.053" v="283" actId="478"/>
          <ac:spMkLst>
            <pc:docMk/>
            <pc:sldMk cId="1657858620" sldId="318"/>
            <ac:spMk id="4" creationId="{A71BDD55-FA33-6E48-7C21-000FBD4DFA15}"/>
          </ac:spMkLst>
        </pc:spChg>
        <pc:spChg chg="del">
          <ac:chgData name="Amirhosein mohammadi" userId="4be00a87f5d1ad95" providerId="LiveId" clId="{BE0BB561-E841-476E-A2D0-2BEBD019097C}" dt="2024-01-16T13:59:02.430" v="285" actId="26606"/>
          <ac:spMkLst>
            <pc:docMk/>
            <pc:sldMk cId="1657858620" sldId="318"/>
            <ac:spMk id="5" creationId="{599C2604-7C30-7AD1-59CC-02A050205904}"/>
          </ac:spMkLst>
        </pc:spChg>
        <pc:picChg chg="add mod">
          <ac:chgData name="Amirhosein mohammadi" userId="4be00a87f5d1ad95" providerId="LiveId" clId="{BE0BB561-E841-476E-A2D0-2BEBD019097C}" dt="2024-01-16T13:59:02.430" v="285" actId="26606"/>
          <ac:picMkLst>
            <pc:docMk/>
            <pc:sldMk cId="1657858620" sldId="318"/>
            <ac:picMk id="6146" creationId="{BC36FC0A-1B8A-9CD8-87E2-1A67480427AB}"/>
          </ac:picMkLst>
        </pc:picChg>
      </pc:sldChg>
      <pc:sldChg chg="addSp delSp modSp new mod modClrScheme chgLayout">
        <pc:chgData name="Amirhosein mohammadi" userId="4be00a87f5d1ad95" providerId="LiveId" clId="{BE0BB561-E841-476E-A2D0-2BEBD019097C}" dt="2024-01-16T13:59:13.216" v="286" actId="26606"/>
        <pc:sldMkLst>
          <pc:docMk/>
          <pc:sldMk cId="1249548797" sldId="319"/>
        </pc:sldMkLst>
        <pc:spChg chg="mod">
          <ac:chgData name="Amirhosein mohammadi" userId="4be00a87f5d1ad95" providerId="LiveId" clId="{BE0BB561-E841-476E-A2D0-2BEBD019097C}" dt="2024-01-16T13:59:13.216" v="286" actId="26606"/>
          <ac:spMkLst>
            <pc:docMk/>
            <pc:sldMk cId="1249548797" sldId="319"/>
            <ac:spMk id="2" creationId="{8D5135BF-0F27-633E-ACE8-6214BC9DA92D}"/>
          </ac:spMkLst>
        </pc:spChg>
        <pc:spChg chg="mod">
          <ac:chgData name="Amirhosein mohammadi" userId="4be00a87f5d1ad95" providerId="LiveId" clId="{BE0BB561-E841-476E-A2D0-2BEBD019097C}" dt="2024-01-16T13:59:13.216" v="286" actId="26606"/>
          <ac:spMkLst>
            <pc:docMk/>
            <pc:sldMk cId="1249548797" sldId="319"/>
            <ac:spMk id="3" creationId="{AB8D5922-ADEA-2121-5874-C3C8E7D11195}"/>
          </ac:spMkLst>
        </pc:spChg>
        <pc:spChg chg="del">
          <ac:chgData name="Amirhosein mohammadi" userId="4be00a87f5d1ad95" providerId="LiveId" clId="{BE0BB561-E841-476E-A2D0-2BEBD019097C}" dt="2024-01-16T13:59:13.216" v="286" actId="26606"/>
          <ac:spMkLst>
            <pc:docMk/>
            <pc:sldMk cId="1249548797" sldId="319"/>
            <ac:spMk id="4" creationId="{9296D261-5958-4A65-B90A-2A76F5437642}"/>
          </ac:spMkLst>
        </pc:spChg>
        <pc:spChg chg="del">
          <ac:chgData name="Amirhosein mohammadi" userId="4be00a87f5d1ad95" providerId="LiveId" clId="{BE0BB561-E841-476E-A2D0-2BEBD019097C}" dt="2024-01-16T13:59:13.216" v="286" actId="26606"/>
          <ac:spMkLst>
            <pc:docMk/>
            <pc:sldMk cId="1249548797" sldId="319"/>
            <ac:spMk id="5" creationId="{78604B34-EDCE-3D1A-1E71-2FD8BDDC6D04}"/>
          </ac:spMkLst>
        </pc:spChg>
        <pc:picChg chg="add">
          <ac:chgData name="Amirhosein mohammadi" userId="4be00a87f5d1ad95" providerId="LiveId" clId="{BE0BB561-E841-476E-A2D0-2BEBD019097C}" dt="2024-01-16T13:59:13.216" v="286" actId="26606"/>
          <ac:picMkLst>
            <pc:docMk/>
            <pc:sldMk cId="1249548797" sldId="319"/>
            <ac:picMk id="7" creationId="{2C1DFDF7-1ABD-BB39-283D-56E66FA1C33D}"/>
          </ac:picMkLst>
        </pc:picChg>
      </pc:sldChg>
      <pc:sldChg chg="new del">
        <pc:chgData name="Amirhosein mohammadi" userId="4be00a87f5d1ad95" providerId="LiveId" clId="{BE0BB561-E841-476E-A2D0-2BEBD019097C}" dt="2024-01-16T13:33:20.233" v="177" actId="47"/>
        <pc:sldMkLst>
          <pc:docMk/>
          <pc:sldMk cId="1958942771" sldId="320"/>
        </pc:sldMkLst>
      </pc:sldChg>
      <pc:sldChg chg="addSp delSp modSp add mod ord">
        <pc:chgData name="Amirhosein mohammadi" userId="4be00a87f5d1ad95" providerId="LiveId" clId="{BE0BB561-E841-476E-A2D0-2BEBD019097C}" dt="2024-01-16T14:22:53.765" v="342"/>
        <pc:sldMkLst>
          <pc:docMk/>
          <pc:sldMk cId="1710014824" sldId="321"/>
        </pc:sldMkLst>
        <pc:spChg chg="mod">
          <ac:chgData name="Amirhosein mohammadi" userId="4be00a87f5d1ad95" providerId="LiveId" clId="{BE0BB561-E841-476E-A2D0-2BEBD019097C}" dt="2024-01-16T13:32:23.280" v="176" actId="14100"/>
          <ac:spMkLst>
            <pc:docMk/>
            <pc:sldMk cId="1710014824" sldId="321"/>
            <ac:spMk id="2" creationId="{9F3D6283-62A0-7566-B752-11B5CC97AC43}"/>
          </ac:spMkLst>
        </pc:spChg>
        <pc:spChg chg="mod">
          <ac:chgData name="Amirhosein mohammadi" userId="4be00a87f5d1ad95" providerId="LiveId" clId="{BE0BB561-E841-476E-A2D0-2BEBD019097C}" dt="2024-01-16T13:32:16.325" v="175" actId="27636"/>
          <ac:spMkLst>
            <pc:docMk/>
            <pc:sldMk cId="1710014824" sldId="321"/>
            <ac:spMk id="3" creationId="{743DE6D2-AB27-FCFC-EDA5-9963E380DBB2}"/>
          </ac:spMkLst>
        </pc:spChg>
        <pc:spChg chg="del">
          <ac:chgData name="Amirhosein mohammadi" userId="4be00a87f5d1ad95" providerId="LiveId" clId="{BE0BB561-E841-476E-A2D0-2BEBD019097C}" dt="2024-01-16T13:45:50.748" v="221" actId="478"/>
          <ac:spMkLst>
            <pc:docMk/>
            <pc:sldMk cId="1710014824" sldId="321"/>
            <ac:spMk id="4" creationId="{E5E7D77C-073C-7CDD-1D22-AEFD6625D262}"/>
          </ac:spMkLst>
        </pc:spChg>
        <pc:spChg chg="del">
          <ac:chgData name="Amirhosein mohammadi" userId="4be00a87f5d1ad95" providerId="LiveId" clId="{BE0BB561-E841-476E-A2D0-2BEBD019097C}" dt="2024-01-16T13:45:52.980" v="222" actId="478"/>
          <ac:spMkLst>
            <pc:docMk/>
            <pc:sldMk cId="1710014824" sldId="321"/>
            <ac:spMk id="5" creationId="{86AE1248-2214-C179-A42A-EFC858723D20}"/>
          </ac:spMkLst>
        </pc:spChg>
        <pc:picChg chg="add mod">
          <ac:chgData name="Amirhosein mohammadi" userId="4be00a87f5d1ad95" providerId="LiveId" clId="{BE0BB561-E841-476E-A2D0-2BEBD019097C}" dt="2024-01-16T13:46:55.618" v="225" actId="1076"/>
          <ac:picMkLst>
            <pc:docMk/>
            <pc:sldMk cId="1710014824" sldId="321"/>
            <ac:picMk id="7" creationId="{1230C38B-1D56-9DFE-A9A2-952BC532C40D}"/>
          </ac:picMkLst>
        </pc:picChg>
      </pc:sldChg>
      <pc:sldChg chg="addSp delSp modSp new mod ord modClrScheme chgLayout">
        <pc:chgData name="Amirhosein mohammadi" userId="4be00a87f5d1ad95" providerId="LiveId" clId="{BE0BB561-E841-476E-A2D0-2BEBD019097C}" dt="2024-01-16T14:23:02.530" v="344"/>
        <pc:sldMkLst>
          <pc:docMk/>
          <pc:sldMk cId="1298395977" sldId="322"/>
        </pc:sldMkLst>
        <pc:spChg chg="mod">
          <ac:chgData name="Amirhosein mohammadi" userId="4be00a87f5d1ad95" providerId="LiveId" clId="{BE0BB561-E841-476E-A2D0-2BEBD019097C}" dt="2024-01-16T13:59:50.470" v="290" actId="26606"/>
          <ac:spMkLst>
            <pc:docMk/>
            <pc:sldMk cId="1298395977" sldId="322"/>
            <ac:spMk id="2" creationId="{0808F2DE-A042-55FF-A4C1-AC01C5A25304}"/>
          </ac:spMkLst>
        </pc:spChg>
        <pc:spChg chg="mod">
          <ac:chgData name="Amirhosein mohammadi" userId="4be00a87f5d1ad95" providerId="LiveId" clId="{BE0BB561-E841-476E-A2D0-2BEBD019097C}" dt="2024-01-16T13:59:50.470" v="290" actId="26606"/>
          <ac:spMkLst>
            <pc:docMk/>
            <pc:sldMk cId="1298395977" sldId="322"/>
            <ac:spMk id="3" creationId="{AAF7C797-9C6F-F421-B350-82FE20B1C92F}"/>
          </ac:spMkLst>
        </pc:spChg>
        <pc:spChg chg="del">
          <ac:chgData name="Amirhosein mohammadi" userId="4be00a87f5d1ad95" providerId="LiveId" clId="{BE0BB561-E841-476E-A2D0-2BEBD019097C}" dt="2024-01-16T13:59:50.470" v="290" actId="26606"/>
          <ac:spMkLst>
            <pc:docMk/>
            <pc:sldMk cId="1298395977" sldId="322"/>
            <ac:spMk id="4" creationId="{08362662-BDB2-1B05-B865-A4C7DC2228A3}"/>
          </ac:spMkLst>
        </pc:spChg>
        <pc:spChg chg="del">
          <ac:chgData name="Amirhosein mohammadi" userId="4be00a87f5d1ad95" providerId="LiveId" clId="{BE0BB561-E841-476E-A2D0-2BEBD019097C}" dt="2024-01-16T13:59:50.470" v="290" actId="26606"/>
          <ac:spMkLst>
            <pc:docMk/>
            <pc:sldMk cId="1298395977" sldId="322"/>
            <ac:spMk id="5" creationId="{2AFD2F2B-6B69-A6F9-4C07-853A1FF4C2E7}"/>
          </ac:spMkLst>
        </pc:spChg>
        <pc:picChg chg="add">
          <ac:chgData name="Amirhosein mohammadi" userId="4be00a87f5d1ad95" providerId="LiveId" clId="{BE0BB561-E841-476E-A2D0-2BEBD019097C}" dt="2024-01-16T13:59:50.470" v="290" actId="26606"/>
          <ac:picMkLst>
            <pc:docMk/>
            <pc:sldMk cId="1298395977" sldId="322"/>
            <ac:picMk id="7" creationId="{587710F2-F7C5-0BFD-B044-0E17602A072C}"/>
          </ac:picMkLst>
        </pc:picChg>
      </pc:sldChg>
      <pc:sldChg chg="addSp delSp modSp new mod modMedia modClrScheme chgLayout">
        <pc:chgData name="Amirhosein mohammadi" userId="4be00a87f5d1ad95" providerId="LiveId" clId="{BE0BB561-E841-476E-A2D0-2BEBD019097C}" dt="2024-01-16T13:59:40.703" v="289"/>
        <pc:sldMkLst>
          <pc:docMk/>
          <pc:sldMk cId="69859332" sldId="323"/>
        </pc:sldMkLst>
        <pc:spChg chg="mod">
          <ac:chgData name="Amirhosein mohammadi" userId="4be00a87f5d1ad95" providerId="LiveId" clId="{BE0BB561-E841-476E-A2D0-2BEBD019097C}" dt="2024-01-16T13:59:40.223" v="287" actId="26606"/>
          <ac:spMkLst>
            <pc:docMk/>
            <pc:sldMk cId="69859332" sldId="323"/>
            <ac:spMk id="2" creationId="{9B6E8DB5-D85C-2396-A164-B37D3F72009A}"/>
          </ac:spMkLst>
        </pc:spChg>
        <pc:spChg chg="mod">
          <ac:chgData name="Amirhosein mohammadi" userId="4be00a87f5d1ad95" providerId="LiveId" clId="{BE0BB561-E841-476E-A2D0-2BEBD019097C}" dt="2024-01-16T13:59:40.223" v="287" actId="26606"/>
          <ac:spMkLst>
            <pc:docMk/>
            <pc:sldMk cId="69859332" sldId="323"/>
            <ac:spMk id="3" creationId="{ADEE2458-5AFD-6807-F410-F35226194EAC}"/>
          </ac:spMkLst>
        </pc:spChg>
        <pc:spChg chg="del">
          <ac:chgData name="Amirhosein mohammadi" userId="4be00a87f5d1ad95" providerId="LiveId" clId="{BE0BB561-E841-476E-A2D0-2BEBD019097C}" dt="2024-01-16T13:59:40.223" v="287" actId="26606"/>
          <ac:spMkLst>
            <pc:docMk/>
            <pc:sldMk cId="69859332" sldId="323"/>
            <ac:spMk id="4" creationId="{78AAA473-536D-2709-CF56-034DC6BBBB44}"/>
          </ac:spMkLst>
        </pc:spChg>
        <pc:spChg chg="del">
          <ac:chgData name="Amirhosein mohammadi" userId="4be00a87f5d1ad95" providerId="LiveId" clId="{BE0BB561-E841-476E-A2D0-2BEBD019097C}" dt="2024-01-16T13:59:40.223" v="287" actId="26606"/>
          <ac:spMkLst>
            <pc:docMk/>
            <pc:sldMk cId="69859332" sldId="323"/>
            <ac:spMk id="5" creationId="{A6E56157-CF62-9CDF-61CC-4535DAA8EC62}"/>
          </ac:spMkLst>
        </pc:spChg>
        <pc:picChg chg="add mod">
          <ac:chgData name="Amirhosein mohammadi" userId="4be00a87f5d1ad95" providerId="LiveId" clId="{BE0BB561-E841-476E-A2D0-2BEBD019097C}" dt="2024-01-16T13:59:40.703" v="289"/>
          <ac:picMkLst>
            <pc:docMk/>
            <pc:sldMk cId="69859332" sldId="323"/>
            <ac:picMk id="7" creationId="{2B6A8056-C922-ED44-557F-AB6A551535E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14C67D-B906-455D-BA57-3AC7BDDD5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32E0C-8512-4414-B261-B516F8BA7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75B80D-FABD-4FC7-8A89-6B424C925E22}" type="datetime1">
              <a:rPr lang="en-GB" smtClean="0"/>
              <a:t>16/01/2024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6510F-EAB7-49FF-882B-FACF21CCB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26CFF-3858-4E44-8689-2174855E0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9FA676-98A1-4ED8-86AE-3FF061B14C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62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F671F2-2E7C-46ED-BAF7-C6A1BAC40ED2}" type="datetime1">
              <a:rPr lang="en-GB" noProof="0" smtClean="0"/>
              <a:t>16/01/2024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8B270D-091D-4ED2-8C85-0898DD7D9F2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27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10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712FDEA-03A1-4F6D-A72C-F016AC56B49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54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81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B8B270D-091D-4ED2-8C85-0898DD7D9F2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68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>
                <a:cs typeface="Calibri"/>
              </a:rPr>
              <a:t>Presenter name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 rtlCol="0"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n-GB" noProof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 hidden="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marL="0" indent="0" algn="ctr" rtl="0">
              <a:buNone/>
            </a:pPr>
            <a:r>
              <a:rPr lang="en-GB" noProof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GB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grpSp>
        <p:nvGrpSpPr>
          <p:cNvPr id="48" name="Group 47" hidden="1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Subtitle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6" name="Group 5" hidden="1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F2BD96E-3838-45D2-9031-D3AF67C920A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F2BD96E-3838-45D2-9031-D3AF67C920A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rtlCol="0" anchor="t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rtlCol="0"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 hidden="1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noProof="0"/>
              <a:t>Sample Footer Text</a:t>
            </a:r>
          </a:p>
        </p:txBody>
      </p:sp>
      <p:grpSp>
        <p:nvGrpSpPr>
          <p:cNvPr id="30" name="Group 29" hidden="1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39607A7-8386-47DB-8578-DDEDD194E5D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48" y="1880653"/>
            <a:ext cx="4650901" cy="2334637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HIV and AIDS</a:t>
            </a:r>
            <a:br>
              <a:rPr lang="en-US" dirty="0"/>
            </a:br>
            <a:r>
              <a:rPr lang="en-US" dirty="0"/>
              <a:t>ChatBOT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049" y="1052772"/>
            <a:ext cx="4636800" cy="1655762"/>
          </a:xfrm>
        </p:spPr>
        <p:txBody>
          <a:bodyPr rtlCol="0">
            <a:normAutofit/>
          </a:bodyPr>
          <a:lstStyle/>
          <a:p>
            <a:pPr rtl="0"/>
            <a:r>
              <a:rPr lang="en-US" sz="1200" dirty="0">
                <a:cs typeface="Calibri"/>
              </a:rPr>
              <a:t> Solent University, Department of Science and Engineering</a:t>
            </a:r>
            <a:br>
              <a:rPr lang="en-US" sz="1200" dirty="0">
                <a:cs typeface="Calibri"/>
              </a:rPr>
            </a:br>
            <a:r>
              <a:rPr lang="en-US" sz="1200" dirty="0">
                <a:cs typeface="Calibri"/>
              </a:rPr>
              <a:t>Introduction to Artificial Intelligence</a:t>
            </a:r>
          </a:p>
        </p:txBody>
      </p:sp>
      <p:pic>
        <p:nvPicPr>
          <p:cNvPr id="1030" name="Picture 6" descr="2,300+ Hiv Aids Ribbon Stock Photos, Pictures &amp; Royalty-Free Images - iStock">
            <a:extLst>
              <a:ext uri="{FF2B5EF4-FFF2-40B4-BE49-F238E27FC236}">
                <a16:creationId xmlns:a16="http://schemas.microsoft.com/office/drawing/2014/main" id="{20C28C3B-DDAF-8479-7F80-D51C9429B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82" y="894371"/>
            <a:ext cx="3544078" cy="531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5F22127-403E-FE93-85F6-0381E987F425}"/>
              </a:ext>
            </a:extLst>
          </p:cNvPr>
          <p:cNvSpPr txBox="1">
            <a:spLocks/>
          </p:cNvSpPr>
          <p:nvPr/>
        </p:nvSpPr>
        <p:spPr>
          <a:xfrm>
            <a:off x="918465" y="4638838"/>
            <a:ext cx="46368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cs typeface="Calibri"/>
              </a:rPr>
              <a:t>Obi, Sam, Pascal, </a:t>
            </a:r>
            <a:r>
              <a:rPr lang="en-US" sz="1200" dirty="0" err="1">
                <a:cs typeface="Calibri"/>
              </a:rPr>
              <a:t>Soly</a:t>
            </a:r>
            <a:r>
              <a:rPr lang="en-US" sz="1200" dirty="0">
                <a:cs typeface="Calibri"/>
              </a:rPr>
              <a:t>, </a:t>
            </a:r>
            <a:r>
              <a:rPr lang="en-US" sz="1200" dirty="0" err="1">
                <a:cs typeface="Calibri"/>
              </a:rPr>
              <a:t>Ezinie</a:t>
            </a:r>
            <a:r>
              <a:rPr lang="en-US" sz="1200" dirty="0">
                <a:cs typeface="Calibri"/>
              </a:rPr>
              <a:t> and Amir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75D9-3A78-B504-8B86-BDF49EFF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anchor="b">
            <a:normAutofit/>
          </a:bodyPr>
          <a:lstStyle/>
          <a:p>
            <a:r>
              <a:rPr lang="en-GB" dirty="0"/>
              <a:t>Machine Learning Algorithm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1F8433-0EC1-CE87-03CF-087F2E4BB9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GB" sz="1400"/>
              <a:t>Python function to select ML algorithms</a:t>
            </a:r>
          </a:p>
          <a:p>
            <a:pPr>
              <a:lnSpc>
                <a:spcPct val="140000"/>
              </a:lnSpc>
            </a:pPr>
            <a:r>
              <a:rPr lang="en-GB" sz="1400"/>
              <a:t>Utilizes a loop for user input</a:t>
            </a:r>
          </a:p>
          <a:p>
            <a:pPr>
              <a:lnSpc>
                <a:spcPct val="140000"/>
              </a:lnSpc>
            </a:pPr>
            <a:r>
              <a:rPr lang="en-GB" sz="1400"/>
              <a:t>Options include SVM, Naive Bayes, Random Forest, Decision Tree, KNN, Gradient Boosting, Logistic Regression, and ANN</a:t>
            </a:r>
          </a:p>
        </p:txBody>
      </p:sp>
      <p:pic>
        <p:nvPicPr>
          <p:cNvPr id="7" name="Video 6" descr="Maths And Science Formulae">
            <a:extLst>
              <a:ext uri="{FF2B5EF4-FFF2-40B4-BE49-F238E27FC236}">
                <a16:creationId xmlns:a16="http://schemas.microsoft.com/office/drawing/2014/main" id="{A962DD8E-657B-690D-6F0A-4799ADA544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540" r="27137" b="-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956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9B9A-0CA6-07BE-6C12-AB4081F9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anchor="b">
            <a:normAutofit/>
          </a:bodyPr>
          <a:lstStyle/>
          <a:p>
            <a:r>
              <a:rPr lang="en-GB" dirty="0"/>
              <a:t>Model Training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91B15-36D8-715B-4D96-D24DEE7D2D5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/>
              <a:t>Python function for training ML models</a:t>
            </a:r>
          </a:p>
          <a:p>
            <a:pPr>
              <a:lnSpc>
                <a:spcPct val="140000"/>
              </a:lnSpc>
            </a:pPr>
            <a:r>
              <a:rPr lang="en-US" sz="1400"/>
              <a:t>Uses Scikit-</a:t>
            </a:r>
            <a:r>
              <a:rPr lang="en-US" sz="1400" err="1"/>
              <a:t>learn's</a:t>
            </a:r>
            <a:r>
              <a:rPr lang="en-US" sz="1400"/>
              <a:t> </a:t>
            </a:r>
            <a:r>
              <a:rPr lang="en-US" sz="1400" err="1"/>
              <a:t>make_pipeline</a:t>
            </a:r>
            <a:r>
              <a:rPr lang="en-US" sz="1400"/>
              <a:t> and fit methods</a:t>
            </a:r>
          </a:p>
          <a:p>
            <a:pPr>
              <a:lnSpc>
                <a:spcPct val="140000"/>
              </a:lnSpc>
            </a:pPr>
            <a:r>
              <a:rPr lang="en-US" sz="1400"/>
              <a:t>Incorporates </a:t>
            </a:r>
            <a:r>
              <a:rPr lang="en-US" sz="1400" err="1"/>
              <a:t>TfidfVectorizer</a:t>
            </a:r>
            <a:r>
              <a:rPr lang="en-US" sz="1400"/>
              <a:t> for feature extraction</a:t>
            </a:r>
          </a:p>
        </p:txBody>
      </p:sp>
      <p:pic>
        <p:nvPicPr>
          <p:cNvPr id="7" name="Picture 6" descr="Complex maths formulae on a blackboard">
            <a:extLst>
              <a:ext uri="{FF2B5EF4-FFF2-40B4-BE49-F238E27FC236}">
                <a16:creationId xmlns:a16="http://schemas.microsoft.com/office/drawing/2014/main" id="{1B9DC0CA-0A3F-DE60-8249-898084C63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7" r="4654" b="-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9098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80E1-1A84-4982-B12A-89B53443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anchor="b">
            <a:normAutofit/>
          </a:bodyPr>
          <a:lstStyle/>
          <a:p>
            <a:r>
              <a:rPr lang="en-GB" dirty="0"/>
              <a:t>Model Evaluation Function</a:t>
            </a:r>
          </a:p>
        </p:txBody>
      </p:sp>
      <p:pic>
        <p:nvPicPr>
          <p:cNvPr id="4098" name="Picture 2" descr="Writing analysis in social care - Evaluation">
            <a:extLst>
              <a:ext uri="{FF2B5EF4-FFF2-40B4-BE49-F238E27FC236}">
                <a16:creationId xmlns:a16="http://schemas.microsoft.com/office/drawing/2014/main" id="{7B8E2323-4519-2A9D-41E1-AFA32836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400" y="1988791"/>
            <a:ext cx="4928400" cy="34868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08C2F67-6403-D364-6CAC-19846A41D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>
            <a:normAutofit/>
          </a:bodyPr>
          <a:lstStyle/>
          <a:p>
            <a:r>
              <a:rPr lang="en-US" dirty="0"/>
              <a:t>Python function for evaluating ML models</a:t>
            </a:r>
          </a:p>
          <a:p>
            <a:r>
              <a:rPr lang="en-US" dirty="0"/>
              <a:t>Metrics include Accuracy, Precision, Recall, and F1 Score</a:t>
            </a:r>
          </a:p>
          <a:p>
            <a:r>
              <a:rPr lang="en-US" dirty="0"/>
              <a:t>Utilizes Scikit-</a:t>
            </a:r>
            <a:r>
              <a:rPr lang="en-US" dirty="0" err="1"/>
              <a:t>learn's</a:t>
            </a:r>
            <a:r>
              <a:rPr lang="en-US" dirty="0"/>
              <a:t> </a:t>
            </a:r>
            <a:r>
              <a:rPr lang="en-US" dirty="0" err="1"/>
              <a:t>accuracy_score</a:t>
            </a:r>
            <a:r>
              <a:rPr lang="en-US" dirty="0"/>
              <a:t>, </a:t>
            </a:r>
            <a:r>
              <a:rPr lang="en-US" dirty="0" err="1"/>
              <a:t>precision_score</a:t>
            </a:r>
            <a:r>
              <a:rPr lang="en-US" dirty="0"/>
              <a:t>, </a:t>
            </a:r>
            <a:r>
              <a:rPr lang="en-US" dirty="0" err="1"/>
              <a:t>recall_score</a:t>
            </a:r>
            <a:r>
              <a:rPr lang="en-US" dirty="0"/>
              <a:t>, and f1_score</a:t>
            </a:r>
          </a:p>
        </p:txBody>
      </p:sp>
    </p:spTree>
    <p:extLst>
      <p:ext uri="{BB962C8B-B14F-4D97-AF65-F5344CB8AC3E}">
        <p14:creationId xmlns:p14="http://schemas.microsoft.com/office/powerpoint/2010/main" val="3129781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0691-33CE-332B-D502-810FBCAD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anchor="b">
            <a:normAutofit/>
          </a:bodyPr>
          <a:lstStyle/>
          <a:p>
            <a:r>
              <a:rPr lang="en-GB" dirty="0"/>
              <a:t>User Interaction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93083-9F67-A526-4138-FA7C6DFF9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Python function for user interaction</a:t>
            </a:r>
            <a:endParaRPr lang="en-US"/>
          </a:p>
          <a:p>
            <a:pPr>
              <a:lnSpc>
                <a:spcPct val="140000"/>
              </a:lnSpc>
            </a:pPr>
            <a:r>
              <a:rPr lang="en-US" dirty="0"/>
              <a:t>Options include ML model interaction, standard responses, and evaluation</a:t>
            </a:r>
            <a:endParaRPr lang="en-US"/>
          </a:p>
          <a:p>
            <a:pPr>
              <a:lnSpc>
                <a:spcPct val="140000"/>
              </a:lnSpc>
            </a:pPr>
            <a:r>
              <a:rPr lang="en-US" dirty="0"/>
              <a:t>Uses a loop for continuous interaction</a:t>
            </a:r>
            <a:endParaRPr lang="en-US"/>
          </a:p>
          <a:p>
            <a:pPr>
              <a:lnSpc>
                <a:spcPct val="140000"/>
              </a:lnSpc>
            </a:pPr>
            <a:r>
              <a:rPr lang="en-US" dirty="0"/>
              <a:t>Incorporates model training and response retrieval</a:t>
            </a:r>
            <a:endParaRPr lang="en-US"/>
          </a:p>
          <a:p>
            <a:pPr>
              <a:lnSpc>
                <a:spcPct val="140000"/>
              </a:lnSpc>
            </a:pP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BA9A2-CB16-F70A-271C-F38CCD4B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202" y="2143125"/>
            <a:ext cx="4928400" cy="2290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197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0AF9C-7B86-E10E-5683-CCAC3E91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anchor="b">
            <a:normAutofit/>
          </a:bodyPr>
          <a:lstStyle/>
          <a:p>
            <a:r>
              <a:rPr lang="en-GB" dirty="0"/>
              <a:t>Integration with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A41B4-1552-AB14-08C4-EE543B2345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r>
              <a:rPr lang="en-US" dirty="0"/>
              <a:t>Functions to integrate ML models with UI</a:t>
            </a:r>
          </a:p>
          <a:p>
            <a:r>
              <a:rPr lang="en-US" dirty="0"/>
              <a:t>Includes Random Forest and Decision Tree integration</a:t>
            </a:r>
          </a:p>
        </p:txBody>
      </p:sp>
      <p:pic>
        <p:nvPicPr>
          <p:cNvPr id="5126" name="Picture 6" descr="Mastering the React Context API and the Component Lifecycle">
            <a:extLst>
              <a:ext uri="{FF2B5EF4-FFF2-40B4-BE49-F238E27FC236}">
                <a16:creationId xmlns:a16="http://schemas.microsoft.com/office/drawing/2014/main" id="{7020803F-DEDC-8DFB-4BB3-7DA5C827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512" y="1834814"/>
            <a:ext cx="6380919" cy="318837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6896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B7DB0-86BF-A6BA-D7A4-C6236DC95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3"/>
            <a:ext cx="4075200" cy="674848"/>
          </a:xfrm>
        </p:spPr>
        <p:txBody>
          <a:bodyPr/>
          <a:lstStyle/>
          <a:p>
            <a:r>
              <a:rPr lang="en-US" dirty="0"/>
              <a:t>Flask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4BD09-7796-857B-2CAB-41DFB345A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624" y="3036163"/>
            <a:ext cx="4563075" cy="21875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Overview of UI using Flask</a:t>
            </a:r>
          </a:p>
          <a:p>
            <a:r>
              <a:rPr lang="en-US" dirty="0"/>
              <a:t>Flask Application (app.py)</a:t>
            </a:r>
          </a:p>
          <a:p>
            <a:r>
              <a:rPr lang="en-US" dirty="0"/>
              <a:t>Routes: Standard Responses, Decision Tree, Random Forest</a:t>
            </a:r>
          </a:p>
          <a:p>
            <a:r>
              <a:rPr lang="en-US" dirty="0"/>
              <a:t>Routes and HTML, CSS, JavaScript components</a:t>
            </a:r>
            <a:endParaRPr lang="en-GB" dirty="0"/>
          </a:p>
        </p:txBody>
      </p:sp>
      <p:pic>
        <p:nvPicPr>
          <p:cNvPr id="2050" name="Picture 2" descr="Review of Flask, From a Django Developer">
            <a:extLst>
              <a:ext uri="{FF2B5EF4-FFF2-40B4-BE49-F238E27FC236}">
                <a16:creationId xmlns:a16="http://schemas.microsoft.com/office/drawing/2014/main" id="{09796062-6F49-A0C9-CC95-4C28BBABB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00" y="1592688"/>
            <a:ext cx="4841400" cy="36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6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3495-CB45-8C9D-CFEC-B0EA64AD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Flask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54EFE-6DCD-BE5C-7151-CA3D44D67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110" y="3587750"/>
            <a:ext cx="4430718" cy="226066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Serves as the backbone of the chatbot</a:t>
            </a:r>
          </a:p>
          <a:p>
            <a:r>
              <a:rPr lang="en-US" dirty="0"/>
              <a:t>Provides a scalable and dynamic platform</a:t>
            </a:r>
          </a:p>
          <a:p>
            <a:r>
              <a:rPr lang="en-US" dirty="0"/>
              <a:t>Three distinct routes for different 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Responses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Decision Tree (DT)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 (RF)</a:t>
            </a:r>
          </a:p>
        </p:txBody>
      </p:sp>
      <p:pic>
        <p:nvPicPr>
          <p:cNvPr id="6" name="Picture 2" descr="Review of Flask, From a Django Developer">
            <a:extLst>
              <a:ext uri="{FF2B5EF4-FFF2-40B4-BE49-F238E27FC236}">
                <a16:creationId xmlns:a16="http://schemas.microsoft.com/office/drawing/2014/main" id="{2A072D67-9B24-8A99-F8B9-2F021D395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300" y="1592688"/>
            <a:ext cx="4841400" cy="36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98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2C48-819E-3899-17BD-551A7EEF7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Responses Route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0DE5E-3EBB-F09B-B9B3-9835EC0FC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 Route for handling user queries through a conventional approach</a:t>
            </a:r>
          </a:p>
          <a:p>
            <a:r>
              <a:rPr lang="en-US" dirty="0"/>
              <a:t> Retrieves responses from a pre-defined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CBE3E2-D089-7A60-745B-23368C1DA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5" y="1750544"/>
            <a:ext cx="5507646" cy="284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88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F876-9DFE-ABB6-3490-389021FE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 (DT) Route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1DC5D-FE96-B69D-56AC-EDEBABB95A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Utilizes a Decision Tree model to analyze user queries</a:t>
            </a:r>
          </a:p>
          <a:p>
            <a:r>
              <a:rPr lang="en-US" dirty="0"/>
              <a:t> Generates responses based on learned patterns</a:t>
            </a:r>
          </a:p>
          <a:p>
            <a:r>
              <a:rPr lang="en-US" dirty="0"/>
              <a:t> Accessible at (/dt)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C89CDD-8D2F-1805-532A-E2416648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49" y="1592688"/>
            <a:ext cx="5455809" cy="29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05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82F7-6E04-8DC7-EB55-0077DBF7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Forest (RF) Route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3A310-7584-D4CF-C954-BE0B5E3988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Use a Random Forest model for a better understanding</a:t>
            </a:r>
          </a:p>
          <a:p>
            <a:r>
              <a:rPr lang="en-US" dirty="0"/>
              <a:t> Captures diverse patterns in user queries</a:t>
            </a:r>
          </a:p>
          <a:p>
            <a:r>
              <a:rPr lang="en-US" dirty="0"/>
              <a:t> Accessible at (/rf)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6B8FF-DD7A-99A7-99DE-74C4627D0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017" y="1592688"/>
            <a:ext cx="5630734" cy="282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2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4"/>
            <a:ext cx="3856679" cy="667076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5639" y="1502230"/>
            <a:ext cx="3060000" cy="4313350"/>
          </a:xfrm>
        </p:spPr>
        <p:txBody>
          <a:bodyPr rtlCol="0">
            <a:normAutofit fontScale="62500" lnSpcReduction="20000"/>
          </a:bodyPr>
          <a:lstStyle/>
          <a:p>
            <a:pPr rtl="0"/>
            <a:r>
              <a:rPr lang="en-US" dirty="0"/>
              <a:t>Overview</a:t>
            </a:r>
          </a:p>
          <a:p>
            <a:pPr rtl="0"/>
            <a:r>
              <a:rPr lang="en-US" dirty="0"/>
              <a:t>Purpose of the Chatbot</a:t>
            </a:r>
          </a:p>
          <a:p>
            <a:pPr rtl="0"/>
            <a:r>
              <a:rPr lang="en-US" dirty="0"/>
              <a:t>Data</a:t>
            </a:r>
          </a:p>
          <a:p>
            <a:pPr rtl="0"/>
            <a:r>
              <a:rPr lang="en-US" dirty="0"/>
              <a:t>Algorithms</a:t>
            </a:r>
          </a:p>
          <a:p>
            <a:pPr rtl="0"/>
            <a:r>
              <a:rPr lang="en-US" dirty="0"/>
              <a:t>User Interface</a:t>
            </a:r>
          </a:p>
          <a:p>
            <a:pPr rtl="0"/>
            <a:r>
              <a:rPr lang="en-US" dirty="0"/>
              <a:t>Functionality</a:t>
            </a:r>
          </a:p>
          <a:p>
            <a:pPr rtl="0"/>
            <a:r>
              <a:rPr lang="en-US" dirty="0"/>
              <a:t>Evaluation</a:t>
            </a:r>
          </a:p>
          <a:p>
            <a:pPr rtl="0"/>
            <a:r>
              <a:rPr lang="en-US" dirty="0"/>
              <a:t>Comparative Analysis</a:t>
            </a:r>
          </a:p>
          <a:p>
            <a:pPr rtl="0"/>
            <a:r>
              <a:rPr lang="en-US" dirty="0"/>
              <a:t>User Interaction</a:t>
            </a:r>
          </a:p>
          <a:p>
            <a:pPr rtl="0"/>
            <a:r>
              <a:rPr lang="en-US" dirty="0"/>
              <a:t>Future Enhancements</a:t>
            </a:r>
          </a:p>
          <a:p>
            <a:pPr rtl="0"/>
            <a:r>
              <a:rPr lang="en-US" dirty="0"/>
              <a:t>Conclusion</a:t>
            </a:r>
          </a:p>
          <a:p>
            <a:pPr rtl="0"/>
            <a:endParaRPr lang="en-GB" dirty="0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580A8E0-7E68-4241-BB9B-E1FC934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55CA119-3AE4-4D6A-AB16-C0625CAA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Sample Footer Text</a:t>
            </a:r>
          </a:p>
        </p:txBody>
      </p:sp>
      <p:pic>
        <p:nvPicPr>
          <p:cNvPr id="10" name="Picture Placeholder 9" descr="A picture containing outdoor, train, bridge, traveling">
            <a:extLst>
              <a:ext uri="{FF2B5EF4-FFF2-40B4-BE49-F238E27FC236}">
                <a16:creationId xmlns:a16="http://schemas.microsoft.com/office/drawing/2014/main" id="{BE113317-F75C-4F41-AA60-AB7B65AD93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9987" y="0"/>
            <a:ext cx="7212013" cy="6858000"/>
          </a:xfr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9567CC5-9835-41E1-8AE6-68754308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>
            <a:normAutofit/>
          </a:bodyPr>
          <a:lstStyle/>
          <a:p>
            <a:pPr rtl="0"/>
            <a:fld id="{D39607A7-8386-47DB-8578-DDEDD194E5D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3300-147C-BEC7-100E-CB2EC889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anchor="b">
            <a:normAutofit/>
          </a:bodyPr>
          <a:lstStyle/>
          <a:p>
            <a:r>
              <a:rPr lang="en-GB" dirty="0"/>
              <a:t>HTML, CSS, 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1FE5D-C0DA-024C-DD0C-F24FEA806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GB" sz="1700"/>
              <a:t>Entire user interface constructed using Flask, HTML, CSS, and JavaScript</a:t>
            </a:r>
          </a:p>
          <a:p>
            <a:pPr>
              <a:lnSpc>
                <a:spcPct val="140000"/>
              </a:lnSpc>
            </a:pPr>
            <a:r>
              <a:rPr lang="en-GB" sz="1700"/>
              <a:t>Three HTML files ('index.html,' 'dt.html,' 'rf.html') for different functionalities</a:t>
            </a:r>
          </a:p>
          <a:p>
            <a:pPr>
              <a:lnSpc>
                <a:spcPct val="140000"/>
              </a:lnSpc>
            </a:pPr>
            <a:r>
              <a:rPr lang="en-GB" sz="1700"/>
              <a:t>CSS styles for a visually appealing user interface</a:t>
            </a:r>
          </a:p>
          <a:p>
            <a:pPr>
              <a:lnSpc>
                <a:spcPct val="140000"/>
              </a:lnSpc>
            </a:pPr>
            <a:r>
              <a:rPr lang="en-GB" sz="1700"/>
              <a:t>JavaScript for smooth scrolling functionality</a:t>
            </a:r>
          </a:p>
          <a:p>
            <a:pPr>
              <a:lnSpc>
                <a:spcPct val="140000"/>
              </a:lnSpc>
            </a:pPr>
            <a:endParaRPr lang="en-GB" sz="1700"/>
          </a:p>
        </p:txBody>
      </p:sp>
      <p:pic>
        <p:nvPicPr>
          <p:cNvPr id="6146" name="Picture 2" descr="P92 IT Solutions - HTML, CSS and JavaScript">
            <a:extLst>
              <a:ext uri="{FF2B5EF4-FFF2-40B4-BE49-F238E27FC236}">
                <a16:creationId xmlns:a16="http://schemas.microsoft.com/office/drawing/2014/main" id="{BC36FC0A-1B8A-9CD8-87E2-1A6748042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92114" y="1685925"/>
            <a:ext cx="4092575" cy="40925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57858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35BF-0F27-633E-ACE8-6214BC9D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anchor="b">
            <a:normAutofit/>
          </a:bodyPr>
          <a:lstStyle/>
          <a:p>
            <a:r>
              <a:rPr lang="en-GB" dirty="0"/>
              <a:t>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D5922-ADEA-2121-5874-C3C8E7D1119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100"/>
              <a:t>Designed to provide a seamless and informative user experience</a:t>
            </a:r>
          </a:p>
          <a:p>
            <a:pPr>
              <a:lnSpc>
                <a:spcPct val="140000"/>
              </a:lnSpc>
            </a:pPr>
            <a:r>
              <a:rPr lang="en-US" sz="1100"/>
              <a:t> Categorized functionality based on different topics (Symptoms, Causes, Diagnosis, Treatments, Preventions, Living with HIV)</a:t>
            </a:r>
          </a:p>
          <a:p>
            <a:pPr>
              <a:lnSpc>
                <a:spcPct val="140000"/>
              </a:lnSpc>
            </a:pPr>
            <a:r>
              <a:rPr lang="en-US" sz="1100"/>
              <a:t> Three different approaches using different routes</a:t>
            </a:r>
          </a:p>
        </p:txBody>
      </p:sp>
      <p:pic>
        <p:nvPicPr>
          <p:cNvPr id="7" name="Picture 6" descr="Interlocking cogs">
            <a:extLst>
              <a:ext uri="{FF2B5EF4-FFF2-40B4-BE49-F238E27FC236}">
                <a16:creationId xmlns:a16="http://schemas.microsoft.com/office/drawing/2014/main" id="{2C1DFDF7-1ABD-BB39-283D-56E66FA1C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1" r="9977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9548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537C-7A8B-BF5D-007B-D51626D8B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anchor="b">
            <a:normAutofit/>
          </a:bodyPr>
          <a:lstStyle/>
          <a:p>
            <a:r>
              <a:rPr lang="en-US" dirty="0"/>
              <a:t>Evaluation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C93AF-1459-C0A0-51DD-CF5750AB3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>
            <a:normAutofit/>
          </a:bodyPr>
          <a:lstStyle/>
          <a:p>
            <a:r>
              <a:rPr lang="en-GB" dirty="0"/>
              <a:t>Metrics: Accuracy, Precision, Recall, F1 Score</a:t>
            </a:r>
          </a:p>
          <a:p>
            <a:r>
              <a:rPr lang="en-GB" dirty="0"/>
              <a:t>Chatbot Evaluation</a:t>
            </a:r>
          </a:p>
          <a:p>
            <a:r>
              <a:rPr lang="en-GB" dirty="0"/>
              <a:t>Comparative Analysis</a:t>
            </a:r>
          </a:p>
          <a:p>
            <a:r>
              <a:rPr lang="en-GB" dirty="0"/>
              <a:t>Algorithmic Performance</a:t>
            </a:r>
          </a:p>
          <a:p>
            <a:r>
              <a:rPr lang="en-GB" dirty="0"/>
              <a:t>User Interaction</a:t>
            </a:r>
          </a:p>
        </p:txBody>
      </p:sp>
      <p:pic>
        <p:nvPicPr>
          <p:cNvPr id="1026" name="Picture 2" descr="Sales Presentation Template and Examples | Pipedrive">
            <a:extLst>
              <a:ext uri="{FF2B5EF4-FFF2-40B4-BE49-F238E27FC236}">
                <a16:creationId xmlns:a16="http://schemas.microsoft.com/office/drawing/2014/main" id="{E20144EA-5321-B1F2-F421-0C706725E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202" y="2346100"/>
            <a:ext cx="4928400" cy="277222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66934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110" y="490042"/>
            <a:ext cx="10213200" cy="1112836"/>
          </a:xfrm>
        </p:spPr>
        <p:txBody>
          <a:bodyPr rtlCol="0"/>
          <a:lstStyle/>
          <a:p>
            <a:pPr algn="ctr" rtl="0"/>
            <a:r>
              <a:rPr lang="en-GB" dirty="0"/>
              <a:t>Evaluation </a:t>
            </a:r>
          </a:p>
        </p:txBody>
      </p:sp>
      <p:sp>
        <p:nvSpPr>
          <p:cNvPr id="10" name="Slide Number Placeholder 49">
            <a:extLst>
              <a:ext uri="{FF2B5EF4-FFF2-40B4-BE49-F238E27FC236}">
                <a16:creationId xmlns:a16="http://schemas.microsoft.com/office/drawing/2014/main" id="{0679DDAB-7BC8-4DE8-97CF-665B6F732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/>
          <a:lstStyle/>
          <a:p>
            <a:pPr rtl="0"/>
            <a:fld id="{D39607A7-8386-47DB-8578-DDEDD194E5D4}" type="slidenum">
              <a:rPr lang="en-GB" smtClean="0"/>
              <a:pPr rtl="0"/>
              <a:t>23</a:t>
            </a:fld>
            <a:endParaRPr lang="en-GB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49F409D-E34C-A301-78E3-B8B451189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566766"/>
              </p:ext>
            </p:extLst>
          </p:nvPr>
        </p:nvGraphicFramePr>
        <p:xfrm>
          <a:off x="1707502" y="1931438"/>
          <a:ext cx="8425544" cy="36202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4922">
                  <a:extLst>
                    <a:ext uri="{9D8B030D-6E8A-4147-A177-3AD203B41FA5}">
                      <a16:colId xmlns:a16="http://schemas.microsoft.com/office/drawing/2014/main" val="4878851"/>
                    </a:ext>
                  </a:extLst>
                </a:gridCol>
                <a:gridCol w="1684922">
                  <a:extLst>
                    <a:ext uri="{9D8B030D-6E8A-4147-A177-3AD203B41FA5}">
                      <a16:colId xmlns:a16="http://schemas.microsoft.com/office/drawing/2014/main" val="671456493"/>
                    </a:ext>
                  </a:extLst>
                </a:gridCol>
                <a:gridCol w="1684922">
                  <a:extLst>
                    <a:ext uri="{9D8B030D-6E8A-4147-A177-3AD203B41FA5}">
                      <a16:colId xmlns:a16="http://schemas.microsoft.com/office/drawing/2014/main" val="1232569059"/>
                    </a:ext>
                  </a:extLst>
                </a:gridCol>
                <a:gridCol w="1684922">
                  <a:extLst>
                    <a:ext uri="{9D8B030D-6E8A-4147-A177-3AD203B41FA5}">
                      <a16:colId xmlns:a16="http://schemas.microsoft.com/office/drawing/2014/main" val="1891242689"/>
                    </a:ext>
                  </a:extLst>
                </a:gridCol>
                <a:gridCol w="1685856">
                  <a:extLst>
                    <a:ext uri="{9D8B030D-6E8A-4147-A177-3AD203B41FA5}">
                      <a16:colId xmlns:a16="http://schemas.microsoft.com/office/drawing/2014/main" val="1074643554"/>
                    </a:ext>
                  </a:extLst>
                </a:gridCol>
              </a:tblGrid>
              <a:tr h="295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Algorithm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Accuracy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Precision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Precision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F1-Score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4720155"/>
                  </a:ext>
                </a:extLst>
              </a:tr>
              <a:tr h="295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SVM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85.75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96.56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21707"/>
                  </a:ext>
                </a:extLst>
              </a:tr>
              <a:tr h="295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Naïve Bayes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13.16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13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9.7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787487"/>
                  </a:ext>
                </a:extLst>
              </a:tr>
              <a:tr h="6149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Random Forest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98.25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97.95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0639771"/>
                  </a:ext>
                </a:extLst>
              </a:tr>
              <a:tr h="295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Decision Tree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98.25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98.97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97.93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4118026"/>
                  </a:ext>
                </a:extLst>
              </a:tr>
              <a:tr h="295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KNN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24.12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71.85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24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21201"/>
                  </a:ext>
                </a:extLst>
              </a:tr>
              <a:tr h="6149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Gradient Boosting 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98.88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97.67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7451343"/>
                  </a:ext>
                </a:extLst>
              </a:tr>
              <a:tr h="6149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Logistic Regression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15.57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93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7829168"/>
                  </a:ext>
                </a:extLst>
              </a:tr>
              <a:tr h="295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ANN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97.59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98.5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97.58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97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5632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6283-62A0-7566-B752-11B5CC97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Analysis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DE6D2-AB27-FCFC-EDA5-9963E380D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771" y="3974841"/>
            <a:ext cx="4281429" cy="15955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Comparative analysis of all machine learning algorithms</a:t>
            </a:r>
          </a:p>
          <a:p>
            <a:r>
              <a:rPr lang="en-US" dirty="0"/>
              <a:t>Highlighting the strengths and weaknesses of each algorithm</a:t>
            </a:r>
          </a:p>
          <a:p>
            <a:r>
              <a:rPr lang="en-US" dirty="0"/>
              <a:t>Insights gained during the evaluation process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6937990-FA77-6294-E9AF-A5E4B84BA48F}"/>
              </a:ext>
            </a:extLst>
          </p:cNvPr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3917749862"/>
              </p:ext>
            </p:extLst>
          </p:nvPr>
        </p:nvGraphicFramePr>
        <p:xfrm>
          <a:off x="6654800" y="781125"/>
          <a:ext cx="5089524" cy="5057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7792">
                  <a:extLst>
                    <a:ext uri="{9D8B030D-6E8A-4147-A177-3AD203B41FA5}">
                      <a16:colId xmlns:a16="http://schemas.microsoft.com/office/drawing/2014/main" val="4878851"/>
                    </a:ext>
                  </a:extLst>
                </a:gridCol>
                <a:gridCol w="1017792">
                  <a:extLst>
                    <a:ext uri="{9D8B030D-6E8A-4147-A177-3AD203B41FA5}">
                      <a16:colId xmlns:a16="http://schemas.microsoft.com/office/drawing/2014/main" val="671456493"/>
                    </a:ext>
                  </a:extLst>
                </a:gridCol>
                <a:gridCol w="1017792">
                  <a:extLst>
                    <a:ext uri="{9D8B030D-6E8A-4147-A177-3AD203B41FA5}">
                      <a16:colId xmlns:a16="http://schemas.microsoft.com/office/drawing/2014/main" val="1232569059"/>
                    </a:ext>
                  </a:extLst>
                </a:gridCol>
                <a:gridCol w="1017792">
                  <a:extLst>
                    <a:ext uri="{9D8B030D-6E8A-4147-A177-3AD203B41FA5}">
                      <a16:colId xmlns:a16="http://schemas.microsoft.com/office/drawing/2014/main" val="1891242689"/>
                    </a:ext>
                  </a:extLst>
                </a:gridCol>
                <a:gridCol w="1018356">
                  <a:extLst>
                    <a:ext uri="{9D8B030D-6E8A-4147-A177-3AD203B41FA5}">
                      <a16:colId xmlns:a16="http://schemas.microsoft.com/office/drawing/2014/main" val="1074643554"/>
                    </a:ext>
                  </a:extLst>
                </a:gridCol>
              </a:tblGrid>
              <a:tr h="1034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Algorithm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Accuracy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Precision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Precision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F1-Score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4720155"/>
                  </a:ext>
                </a:extLst>
              </a:tr>
              <a:tr h="2780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SVM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85.75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96.56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521707"/>
                  </a:ext>
                </a:extLst>
              </a:tr>
              <a:tr h="5778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Naïve Bayes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13.16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13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9.7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787487"/>
                  </a:ext>
                </a:extLst>
              </a:tr>
              <a:tr h="5778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Random Forest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98.25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97.95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0639771"/>
                  </a:ext>
                </a:extLst>
              </a:tr>
              <a:tr h="5778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Decision Tree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98.25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98.97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97.93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4118026"/>
                  </a:ext>
                </a:extLst>
              </a:tr>
              <a:tr h="2780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KNN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24.12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71.85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24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721201"/>
                  </a:ext>
                </a:extLst>
              </a:tr>
              <a:tr h="5778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Gradient Boosting 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98.88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98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97.67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7451343"/>
                  </a:ext>
                </a:extLst>
              </a:tr>
              <a:tr h="8776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Logistic Regression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15.57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93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10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7829168"/>
                  </a:ext>
                </a:extLst>
              </a:tr>
              <a:tr h="2780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ANN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97.59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98.5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97.58</a:t>
                      </a:r>
                      <a:endParaRPr lang="en-GB" sz="14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97</a:t>
                      </a:r>
                      <a:endParaRPr lang="en-GB" sz="1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5632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0047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8DB5-D85C-2396-A164-B37D3F72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anchor="b">
            <a:normAutofit/>
          </a:bodyPr>
          <a:lstStyle/>
          <a:p>
            <a:r>
              <a:rPr lang="en-GB" dirty="0"/>
              <a:t>Algorithmic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E2458-5AFD-6807-F410-F35226194EA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100"/>
              <a:t>successful algorithms (Random Forest, Decision Tree, Gradient Boosting, and ANN)</a:t>
            </a:r>
          </a:p>
          <a:p>
            <a:pPr>
              <a:lnSpc>
                <a:spcPct val="140000"/>
              </a:lnSpc>
            </a:pPr>
            <a:r>
              <a:rPr lang="en-US" sz="1100"/>
              <a:t>Importance of algorithm selection based on dataset characteristics and task requirements</a:t>
            </a:r>
          </a:p>
          <a:p>
            <a:pPr>
              <a:lnSpc>
                <a:spcPct val="140000"/>
              </a:lnSpc>
            </a:pPr>
            <a:r>
              <a:rPr lang="en-US" sz="1100"/>
              <a:t>Continuous monitoring and adaptation for efficient and user-friendly chatbot development</a:t>
            </a:r>
            <a:endParaRPr lang="en-GB" sz="1100"/>
          </a:p>
        </p:txBody>
      </p:sp>
      <p:pic>
        <p:nvPicPr>
          <p:cNvPr id="7" name="Video 6" descr="Circling Molecule">
            <a:extLst>
              <a:ext uri="{FF2B5EF4-FFF2-40B4-BE49-F238E27FC236}">
                <a16:creationId xmlns:a16="http://schemas.microsoft.com/office/drawing/2014/main" id="{2B6A8056-C922-ED44-557F-AB6A551535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952" r="22725" b="-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8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6283-62A0-7566-B752-11B5CC97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563402"/>
            <a:ext cx="4254975" cy="2058573"/>
          </a:xfrm>
        </p:spPr>
        <p:txBody>
          <a:bodyPr/>
          <a:lstStyle/>
          <a:p>
            <a:r>
              <a:rPr lang="en-US" dirty="0"/>
              <a:t>User Interaction Feedback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DE6D2-AB27-FCFC-EDA5-9963E380D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000500"/>
            <a:ext cx="4075200" cy="156987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Feedback from user interactions</a:t>
            </a:r>
          </a:p>
          <a:p>
            <a:r>
              <a:rPr lang="en-US" dirty="0"/>
              <a:t>Positive experiences expressed by users</a:t>
            </a:r>
          </a:p>
          <a:p>
            <a:r>
              <a:rPr lang="en-US" dirty="0"/>
              <a:t>Satisfaction with the chatbot's ability to provide relevant and accurate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0C38B-1D56-9DFE-A9A2-952BC532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912" y="697007"/>
            <a:ext cx="4843647" cy="54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1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n-GB" dirty="0"/>
              <a:t> Future Enhancements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8BCA7-27B2-4252-9991-74F7AAB1B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968760"/>
            <a:ext cx="4161097" cy="3797558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US" dirty="0"/>
              <a:t>Opportunities for further refinement and enhancement</a:t>
            </a:r>
          </a:p>
          <a:p>
            <a:pPr rtl="0"/>
            <a:r>
              <a:rPr lang="en-US" dirty="0"/>
              <a:t>Expanding the dataset to handle a more extensive range of user queries</a:t>
            </a:r>
          </a:p>
          <a:p>
            <a:pPr rtl="0"/>
            <a:r>
              <a:rPr lang="en-US" dirty="0"/>
              <a:t>Exploring advanced machine learning algorithms and techniques for improved performance</a:t>
            </a:r>
          </a:p>
          <a:p>
            <a:pPr rtl="0"/>
            <a:r>
              <a:rPr lang="en-US" dirty="0"/>
              <a:t>Incorporating user feedback mechanisms for continuous learning and refinement</a:t>
            </a:r>
            <a:endParaRPr lang="en-GB" dirty="0"/>
          </a:p>
        </p:txBody>
      </p:sp>
      <p:sp>
        <p:nvSpPr>
          <p:cNvPr id="38" name="Date Placeholder 47">
            <a:extLst>
              <a:ext uri="{FF2B5EF4-FFF2-40B4-BE49-F238E27FC236}">
                <a16:creationId xmlns:a16="http://schemas.microsoft.com/office/drawing/2014/main" id="{61661636-052E-4019-A784-3A65FB52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39" name="Footer Placeholder 48">
            <a:extLst>
              <a:ext uri="{FF2B5EF4-FFF2-40B4-BE49-F238E27FC236}">
                <a16:creationId xmlns:a16="http://schemas.microsoft.com/office/drawing/2014/main" id="{CA4F353C-3A14-4A37-8C65-E5EAF165B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40" name="Slide Number Placeholder 49">
            <a:extLst>
              <a:ext uri="{FF2B5EF4-FFF2-40B4-BE49-F238E27FC236}">
                <a16:creationId xmlns:a16="http://schemas.microsoft.com/office/drawing/2014/main" id="{10BF64B1-224D-4CB5-B4AF-D944A4C4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/>
          <a:lstStyle/>
          <a:p>
            <a:pPr rtl="0"/>
            <a:fld id="{D39607A7-8386-47DB-8578-DDEDD194E5D4}" type="slidenum">
              <a:rPr lang="en-GB" smtClean="0"/>
              <a:pPr rtl="0"/>
              <a:t>27</a:t>
            </a:fld>
            <a:endParaRPr lang="en-GB"/>
          </a:p>
        </p:txBody>
      </p:sp>
      <p:pic>
        <p:nvPicPr>
          <p:cNvPr id="7170" name="Picture 2" descr="A cyborg future may come earlier than we think - BioEdge">
            <a:extLst>
              <a:ext uri="{FF2B5EF4-FFF2-40B4-BE49-F238E27FC236}">
                <a16:creationId xmlns:a16="http://schemas.microsoft.com/office/drawing/2014/main" id="{CCCE279A-49D9-EF39-AFE7-B96E4626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17" y="1347108"/>
            <a:ext cx="5886879" cy="335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F2DE-A042-55FF-A4C1-AC01C5A25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anchor="b">
            <a:norm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7C797-9C6F-F421-B350-82FE20B1C92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100"/>
              <a:t>Summary of key findings and achievements</a:t>
            </a:r>
          </a:p>
          <a:p>
            <a:pPr>
              <a:lnSpc>
                <a:spcPct val="140000"/>
              </a:lnSpc>
            </a:pPr>
            <a:r>
              <a:rPr lang="en-US" sz="1100"/>
              <a:t>Successful implementation of machine learning algorithms</a:t>
            </a:r>
          </a:p>
          <a:p>
            <a:pPr>
              <a:lnSpc>
                <a:spcPct val="140000"/>
              </a:lnSpc>
            </a:pPr>
            <a:r>
              <a:rPr lang="en-US" sz="1100"/>
              <a:t>Positive user feedback and satisfaction</a:t>
            </a:r>
          </a:p>
          <a:p>
            <a:pPr>
              <a:lnSpc>
                <a:spcPct val="140000"/>
              </a:lnSpc>
            </a:pPr>
            <a:r>
              <a:rPr lang="en-US" sz="1100"/>
              <a:t>Acknowledgment of the chatbot's role in providing accurate and accessible information on HIV and AIDS</a:t>
            </a:r>
            <a:endParaRPr lang="en-GB" sz="1100"/>
          </a:p>
        </p:txBody>
      </p:sp>
      <p:pic>
        <p:nvPicPr>
          <p:cNvPr id="7" name="Picture 6" descr="Pen placed on top of a signature line">
            <a:extLst>
              <a:ext uri="{FF2B5EF4-FFF2-40B4-BE49-F238E27FC236}">
                <a16:creationId xmlns:a16="http://schemas.microsoft.com/office/drawing/2014/main" id="{587710F2-F7C5-0BFD-B044-0E17602A0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5" r="-1" b="-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8395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124" name="Date Placeholder 47">
            <a:extLst>
              <a:ext uri="{FF2B5EF4-FFF2-40B4-BE49-F238E27FC236}">
                <a16:creationId xmlns:a16="http://schemas.microsoft.com/office/drawing/2014/main" id="{95576E3A-3789-4FEF-96AE-C43B93B7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125" name="Footer Placeholder 48">
            <a:extLst>
              <a:ext uri="{FF2B5EF4-FFF2-40B4-BE49-F238E27FC236}">
                <a16:creationId xmlns:a16="http://schemas.microsoft.com/office/drawing/2014/main" id="{A59037B4-369C-4D32-9743-29072587D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26" name="Slide Number Placeholder 49">
            <a:extLst>
              <a:ext uri="{FF2B5EF4-FFF2-40B4-BE49-F238E27FC236}">
                <a16:creationId xmlns:a16="http://schemas.microsoft.com/office/drawing/2014/main" id="{64086F3C-129F-4A29-A09C-7700661E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/>
          <a:lstStyle/>
          <a:p>
            <a:pPr rtl="0"/>
            <a:fld id="{D39607A7-8386-47DB-8578-DDEDD194E5D4}" type="slidenum">
              <a:rPr lang="en-GB" smtClean="0"/>
              <a:pPr rtl="0"/>
              <a:t>29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>
            <a:normAutofit/>
          </a:bodyPr>
          <a:lstStyle/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en-US" dirty="0"/>
              <a:t>O</a:t>
            </a:r>
            <a:r>
              <a:rPr lang="en-GB" dirty="0"/>
              <a:t>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4196" y="2876550"/>
            <a:ext cx="8994710" cy="2875321"/>
          </a:xfrm>
        </p:spPr>
        <p:txBody>
          <a:bodyPr rtlCol="0">
            <a:noAutofit/>
          </a:bodyPr>
          <a:lstStyle/>
          <a:p>
            <a:pPr rtl="0"/>
            <a:r>
              <a:rPr lang="en-US" dirty="0"/>
              <a:t>Brief Introduction to the Chatbot</a:t>
            </a:r>
          </a:p>
          <a:p>
            <a:pPr rtl="0"/>
            <a:r>
              <a:rPr lang="en-US" dirty="0"/>
              <a:t>Purpose: Provide accurate and accessible information on HIV and AIDS</a:t>
            </a:r>
          </a:p>
          <a:p>
            <a:pPr rtl="0"/>
            <a:r>
              <a:rPr lang="en-US" dirty="0"/>
              <a:t>Machine Learning Algorithms Used</a:t>
            </a:r>
          </a:p>
          <a:p>
            <a:pPr rtl="0"/>
            <a:r>
              <a:rPr lang="en-US" dirty="0"/>
              <a:t>Educational Tool with a User-Friendly Interface</a:t>
            </a:r>
            <a:endParaRPr lang="en-GB" dirty="0"/>
          </a:p>
        </p:txBody>
      </p:sp>
      <p:sp>
        <p:nvSpPr>
          <p:cNvPr id="102" name="Date Placeholder 47">
            <a:extLst>
              <a:ext uri="{FF2B5EF4-FFF2-40B4-BE49-F238E27FC236}">
                <a16:creationId xmlns:a16="http://schemas.microsoft.com/office/drawing/2014/main" id="{F956151C-A474-42C6-9D67-B6779EF6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760150" cy="461665"/>
          </a:xfrm>
        </p:spPr>
        <p:txBody>
          <a:bodyPr rtlCol="0"/>
          <a:lstStyle/>
          <a:p>
            <a:pPr rtl="0"/>
            <a:r>
              <a:rPr lang="en-GB"/>
              <a:t>20XX</a:t>
            </a:r>
          </a:p>
        </p:txBody>
      </p:sp>
      <p:sp>
        <p:nvSpPr>
          <p:cNvPr id="103" name="Footer Placeholder 48">
            <a:extLst>
              <a:ext uri="{FF2B5EF4-FFF2-40B4-BE49-F238E27FC236}">
                <a16:creationId xmlns:a16="http://schemas.microsoft.com/office/drawing/2014/main" id="{EE131F31-1D34-4CC9-8C56-BACFA6C8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4312" y="6357600"/>
            <a:ext cx="6683376" cy="460800"/>
          </a:xfrm>
        </p:spPr>
        <p:txBody>
          <a:bodyPr rtlCol="0"/>
          <a:lstStyle/>
          <a:p>
            <a:pPr rtl="0"/>
            <a:r>
              <a:rPr lang="en-GB"/>
              <a:t>Sample Footer Text</a:t>
            </a:r>
          </a:p>
        </p:txBody>
      </p:sp>
      <p:sp>
        <p:nvSpPr>
          <p:cNvPr id="104" name="Slide Number Placeholder 49">
            <a:extLst>
              <a:ext uri="{FF2B5EF4-FFF2-40B4-BE49-F238E27FC236}">
                <a16:creationId xmlns:a16="http://schemas.microsoft.com/office/drawing/2014/main" id="{BC4462F5-98AF-457A-94DC-C44EA835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 rtlCol="0"/>
          <a:lstStyle/>
          <a:p>
            <a:pPr rtl="0"/>
            <a:fld id="{D39607A7-8386-47DB-8578-DDEDD194E5D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21874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Data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37" y="2323322"/>
            <a:ext cx="4907741" cy="3445654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Dataset Overview</a:t>
            </a:r>
          </a:p>
          <a:p>
            <a:pPr rtl="0"/>
            <a:r>
              <a:rPr lang="en-GB" dirty="0"/>
              <a:t>Dataset Format (JSON)</a:t>
            </a:r>
          </a:p>
          <a:p>
            <a:pPr rtl="0"/>
            <a:r>
              <a:rPr lang="en-GB" dirty="0"/>
              <a:t>Preprocessing Steps</a:t>
            </a:r>
          </a:p>
          <a:p>
            <a:pPr rtl="0"/>
            <a:r>
              <a:rPr lang="en-GB" dirty="0"/>
              <a:t>Dataset Size (457 Q&amp;A pairs)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FB4E52-92E1-6339-C765-AF1117C17F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72651" y="2089931"/>
            <a:ext cx="5078012" cy="2310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04BB-6C15-50A9-313C-C8F84B5C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anchor="b">
            <a:normAutofit/>
          </a:bodyPr>
          <a:lstStyle/>
          <a:p>
            <a:r>
              <a:rPr lang="en-GB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333D6-A9A2-DA92-0F19-5F40972D2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Several preprocessing steps undertaken before training</a:t>
            </a:r>
            <a:endParaRPr lang="en-US"/>
          </a:p>
          <a:p>
            <a:pPr>
              <a:lnSpc>
                <a:spcPct val="140000"/>
              </a:lnSpc>
            </a:pPr>
            <a:r>
              <a:rPr lang="en-US" dirty="0"/>
              <a:t>Transformation of data from Excel files to JSON format</a:t>
            </a:r>
            <a:endParaRPr lang="en-US"/>
          </a:p>
          <a:p>
            <a:pPr>
              <a:lnSpc>
                <a:spcPct val="140000"/>
              </a:lnSpc>
            </a:pPr>
            <a:r>
              <a:rPr lang="en-US" dirty="0"/>
              <a:t>Consolidation of JSON files into a unified dataset</a:t>
            </a:r>
            <a:endParaRPr lang="en-US"/>
          </a:p>
          <a:p>
            <a:pPr>
              <a:lnSpc>
                <a:spcPct val="140000"/>
              </a:lnSpc>
            </a:pPr>
            <a:r>
              <a:rPr lang="en-US" dirty="0"/>
              <a:t>Addressing and rectifying instances of missing values (</a:t>
            </a:r>
            <a:r>
              <a:rPr lang="en-US" dirty="0" err="1"/>
              <a:t>NaN</a:t>
            </a:r>
            <a:r>
              <a:rPr lang="en-US" dirty="0"/>
              <a:t>)</a:t>
            </a:r>
            <a:endParaRPr lang="en-US"/>
          </a:p>
          <a:p>
            <a:pPr>
              <a:lnSpc>
                <a:spcPct val="140000"/>
              </a:lnSpc>
            </a:pPr>
            <a:endParaRPr lang="en-GB"/>
          </a:p>
        </p:txBody>
      </p:sp>
      <p:pic>
        <p:nvPicPr>
          <p:cNvPr id="2050" name="Picture 2" descr="Data Preprocessing in Machine Learning | by Priyanka Parashar | Level Up  Coding">
            <a:extLst>
              <a:ext uri="{FF2B5EF4-FFF2-40B4-BE49-F238E27FC236}">
                <a16:creationId xmlns:a16="http://schemas.microsoft.com/office/drawing/2014/main" id="{B5E24E5A-FDCB-0AC0-F989-04771DDE2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202" y="2500112"/>
            <a:ext cx="4928400" cy="24642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9790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F918-0D5C-3875-7189-D890B6A04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anchor="b">
            <a:normAutofit/>
          </a:bodyPr>
          <a:lstStyle/>
          <a:p>
            <a:r>
              <a:rPr lang="en-GB" dirty="0"/>
              <a:t>Tokenization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547BC-75B3-AF61-4D5C-FEFCEC635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>
            <a:normAutofit/>
          </a:bodyPr>
          <a:lstStyle/>
          <a:p>
            <a:r>
              <a:rPr lang="en-US" sz="1900"/>
              <a:t>Process of breaking down text into smaller units (tokens)</a:t>
            </a:r>
          </a:p>
          <a:p>
            <a:r>
              <a:rPr lang="en-US" sz="1900" err="1"/>
              <a:t>TfidfVectorizer</a:t>
            </a:r>
            <a:r>
              <a:rPr lang="en-US" sz="1900"/>
              <a:t> used for tokenization and converting tokens into numerical vectors using TF-IDF method</a:t>
            </a:r>
          </a:p>
          <a:p>
            <a:r>
              <a:rPr lang="en-US" sz="1900"/>
              <a:t>TF-IDF reflects the importance of a word in a document relative to a collection of documents (corpus)</a:t>
            </a:r>
            <a:endParaRPr lang="en-GB" sz="1900"/>
          </a:p>
          <a:p>
            <a:endParaRPr lang="en-GB" sz="1900"/>
          </a:p>
        </p:txBody>
      </p:sp>
      <p:pic>
        <p:nvPicPr>
          <p:cNvPr id="3074" name="Picture 2" descr="Top 5 Tokenization Techniques in Natural Language Processing in Python | by  Ajay Khanna | Medium">
            <a:extLst>
              <a:ext uri="{FF2B5EF4-FFF2-40B4-BE49-F238E27FC236}">
                <a16:creationId xmlns:a16="http://schemas.microsoft.com/office/drawing/2014/main" id="{7C1FE310-62FE-F718-CA6F-F02FC205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202" y="2512434"/>
            <a:ext cx="4928400" cy="243955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8065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6283-62A0-7566-B752-11B5CC97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anchor="b">
            <a:normAutofit/>
          </a:bodyPr>
          <a:lstStyle/>
          <a:p>
            <a:r>
              <a:rPr lang="en-GB" dirty="0"/>
              <a:t>Development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DE6D2-AB27-FCFC-EDA5-9963E380DBB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100"/>
              <a:t> Used Python for backend development</a:t>
            </a:r>
          </a:p>
          <a:p>
            <a:pPr>
              <a:lnSpc>
                <a:spcPct val="140000"/>
              </a:lnSpc>
            </a:pPr>
            <a:r>
              <a:rPr lang="en-US" sz="1100"/>
              <a:t> Leveraged Flask library for web application development</a:t>
            </a:r>
          </a:p>
          <a:p>
            <a:pPr>
              <a:lnSpc>
                <a:spcPct val="140000"/>
              </a:lnSpc>
            </a:pPr>
            <a:r>
              <a:rPr lang="en-US" sz="1100"/>
              <a:t> Utilized Scikit-learn for machine learning algorithms</a:t>
            </a:r>
          </a:p>
          <a:p>
            <a:pPr>
              <a:lnSpc>
                <a:spcPct val="140000"/>
              </a:lnSpc>
            </a:pPr>
            <a:r>
              <a:rPr lang="en-US" sz="1100"/>
              <a:t> Integrated HTML, CSS, and JavaScript for the user interface</a:t>
            </a:r>
          </a:p>
        </p:txBody>
      </p:sp>
      <p:pic>
        <p:nvPicPr>
          <p:cNvPr id="7" name="Video 6" descr="Moving Gears">
            <a:extLst>
              <a:ext uri="{FF2B5EF4-FFF2-40B4-BE49-F238E27FC236}">
                <a16:creationId xmlns:a16="http://schemas.microsoft.com/office/drawing/2014/main" id="{E8E13BC1-3E0D-D8D2-F026-8ADB4B571B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147" r="18530" b="-1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53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23DDC-8967-9991-02E2-9DED1DC6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1312051"/>
          </a:xfrm>
        </p:spPr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Algorithms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69AF5-FD82-172C-480E-99D82410B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3862873"/>
            <a:ext cx="4075200" cy="14649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Overview of Algorithms Used</a:t>
            </a:r>
          </a:p>
          <a:p>
            <a:r>
              <a:rPr lang="en-US" dirty="0"/>
              <a:t>SVM, Naïve Bayes, Decision Tree, Random Forest, KNN, Gradient Boosting, Logistic Regression, ANN</a:t>
            </a:r>
          </a:p>
        </p:txBody>
      </p:sp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6A051476-83BF-3839-934A-C65FE7CE6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563402"/>
            <a:ext cx="6568400" cy="353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4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778B4-B68F-BA0A-928B-09E84E1E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anchor="b">
            <a:normAutofit/>
          </a:bodyPr>
          <a:lstStyle/>
          <a:p>
            <a:r>
              <a:rPr lang="en-GB" dirty="0"/>
              <a:t>Standard Responses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D0D0E-0004-E70F-E314-FD8ACE22AB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>
            <a:normAutofit/>
          </a:bodyPr>
          <a:lstStyle/>
          <a:p>
            <a:r>
              <a:rPr lang="en-US" dirty="0"/>
              <a:t>Python function for standard responses</a:t>
            </a:r>
          </a:p>
          <a:p>
            <a:r>
              <a:rPr lang="en-US" dirty="0"/>
              <a:t>Uses a pre-defined dataset</a:t>
            </a:r>
          </a:p>
          <a:p>
            <a:r>
              <a:rPr lang="en-US" dirty="0"/>
              <a:t>Implements the </a:t>
            </a:r>
            <a:r>
              <a:rPr lang="en-US" dirty="0" err="1"/>
              <a:t>get_response_standard</a:t>
            </a:r>
            <a:r>
              <a:rPr lang="en-US" dirty="0"/>
              <a:t>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0EBC2-97FB-FF88-FE52-F770188D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202" y="1847850"/>
            <a:ext cx="4928400" cy="2425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4457756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878_TF11158769_Win32" id="{F3F8FE87-2361-4B19-BDA6-013BEA194ACE}" vid="{B1F7F5A5-1557-4D8C-AB94-3B1042AF8D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{97511FD6-B676-436A-A203-AA04659AF3EC}tf11158769_win32</Template>
  <TotalTime>0</TotalTime>
  <Words>941</Words>
  <Application>Microsoft Office PowerPoint</Application>
  <PresentationFormat>Widescreen</PresentationFormat>
  <Paragraphs>238</Paragraphs>
  <Slides>29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Next LT Pro</vt:lpstr>
      <vt:lpstr>Calibri</vt:lpstr>
      <vt:lpstr>Goudy Old Style</vt:lpstr>
      <vt:lpstr>Times New Roman</vt:lpstr>
      <vt:lpstr>Wingdings</vt:lpstr>
      <vt:lpstr>FrostyVTI</vt:lpstr>
      <vt:lpstr>HIV and AIDS ChatBOT</vt:lpstr>
      <vt:lpstr>Agenda</vt:lpstr>
      <vt:lpstr>Overview</vt:lpstr>
      <vt:lpstr>Data</vt:lpstr>
      <vt:lpstr>preprocessing</vt:lpstr>
      <vt:lpstr>Tokenization</vt:lpstr>
      <vt:lpstr>Development Tools</vt:lpstr>
      <vt:lpstr>Machine Learning Algorithms</vt:lpstr>
      <vt:lpstr>Standard Responses Function</vt:lpstr>
      <vt:lpstr>Machine Learning Algorithm Selection</vt:lpstr>
      <vt:lpstr>Model Training Function</vt:lpstr>
      <vt:lpstr>Model Evaluation Function</vt:lpstr>
      <vt:lpstr>User Interaction Function</vt:lpstr>
      <vt:lpstr>Integration with UI</vt:lpstr>
      <vt:lpstr>Flask</vt:lpstr>
      <vt:lpstr>Flask Application</vt:lpstr>
      <vt:lpstr>Standard Responses Route</vt:lpstr>
      <vt:lpstr>Decision Tree (DT) Route</vt:lpstr>
      <vt:lpstr>Random Forest (RF) Route</vt:lpstr>
      <vt:lpstr>HTML, CSS, JavaScript</vt:lpstr>
      <vt:lpstr>Functionality</vt:lpstr>
      <vt:lpstr>Evaluation</vt:lpstr>
      <vt:lpstr>Evaluation </vt:lpstr>
      <vt:lpstr>Comparative Analysis</vt:lpstr>
      <vt:lpstr>Algorithmic Selection</vt:lpstr>
      <vt:lpstr>User Interaction Feedback</vt:lpstr>
      <vt:lpstr> Future Enhancements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 and AIDS ChatBOT</dc:title>
  <dc:creator>Amirhosein mohammadi</dc:creator>
  <cp:lastModifiedBy>Amirhosein mohammadi</cp:lastModifiedBy>
  <cp:revision>1</cp:revision>
  <dcterms:created xsi:type="dcterms:W3CDTF">2024-01-15T17:24:02Z</dcterms:created>
  <dcterms:modified xsi:type="dcterms:W3CDTF">2024-01-16T14:38:49Z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